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83" r:id="rId7"/>
    <p:sldId id="284" r:id="rId8"/>
    <p:sldId id="285" r:id="rId9"/>
    <p:sldId id="261" r:id="rId10"/>
    <p:sldId id="262" r:id="rId11"/>
    <p:sldId id="263" r:id="rId12"/>
    <p:sldId id="265" r:id="rId13"/>
    <p:sldId id="268" r:id="rId14"/>
    <p:sldId id="267" r:id="rId15"/>
    <p:sldId id="270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aytona Light" panose="020B0304030503040204" pitchFamily="34" charset="0"/>
      <p:regular r:id="rId25"/>
      <p:italic r:id="rId26"/>
    </p:embeddedFont>
    <p:embeddedFont>
      <p:font typeface="Rasputin Light" panose="020B0604020202020204" charset="0"/>
      <p:regular r:id="rId27"/>
    </p:embeddedFont>
    <p:embeddedFont>
      <p:font typeface="Segoe Print" panose="02000600000000000000" pitchFamily="2" charset="0"/>
      <p:regular r:id="rId28"/>
      <p:bold r:id="rId29"/>
    </p:embeddedFont>
    <p:embeddedFont>
      <p:font typeface="TT Commons Pro" panose="020B0604020202020204" charset="0"/>
      <p:regular r:id="rId30"/>
    </p:embeddedFont>
    <p:embeddedFont>
      <p:font typeface="Tw Cen MT" panose="020B06020201040206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B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AD3E72-F4B8-465D-92FC-4649C8EAAEFE}" v="355" dt="2023-02-12T12:46:15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7" autoAdjust="0"/>
    <p:restoredTop sz="94622" autoAdjust="0"/>
  </p:normalViewPr>
  <p:slideViewPr>
    <p:cSldViewPr>
      <p:cViewPr>
        <p:scale>
          <a:sx n="66" d="100"/>
          <a:sy n="66" d="100"/>
        </p:scale>
        <p:origin x="46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وفاء على سعد الصبيانى" userId="22edd9c6-fe50-41e8-8291-78c3d0ce3ad1" providerId="ADAL" clId="{964A0013-0720-4185-9495-3E7B37246229}"/>
    <pc:docChg chg="undo redo custSel addSld delSld modSld">
      <pc:chgData name="وفاء على سعد الصبيانى" userId="22edd9c6-fe50-41e8-8291-78c3d0ce3ad1" providerId="ADAL" clId="{964A0013-0720-4185-9495-3E7B37246229}" dt="2023-02-08T23:23:55.942" v="420" actId="20577"/>
      <pc:docMkLst>
        <pc:docMk/>
      </pc:docMkLst>
      <pc:sldChg chg="modSp mod">
        <pc:chgData name="وفاء على سعد الصبيانى" userId="22edd9c6-fe50-41e8-8291-78c3d0ce3ad1" providerId="ADAL" clId="{964A0013-0720-4185-9495-3E7B37246229}" dt="2023-02-08T22:50:01.070" v="33" actId="20577"/>
        <pc:sldMkLst>
          <pc:docMk/>
          <pc:sldMk cId="0" sldId="256"/>
        </pc:sldMkLst>
        <pc:spChg chg="mod">
          <ac:chgData name="وفاء على سعد الصبيانى" userId="22edd9c6-fe50-41e8-8291-78c3d0ce3ad1" providerId="ADAL" clId="{964A0013-0720-4185-9495-3E7B37246229}" dt="2023-02-08T22:50:01.070" v="33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وفاء على سعد الصبيانى" userId="22edd9c6-fe50-41e8-8291-78c3d0ce3ad1" providerId="ADAL" clId="{964A0013-0720-4185-9495-3E7B37246229}" dt="2023-02-08T22:56:49.303" v="70" actId="20577"/>
        <pc:sldMkLst>
          <pc:docMk/>
          <pc:sldMk cId="0" sldId="258"/>
        </pc:sldMkLst>
        <pc:spChg chg="mod">
          <ac:chgData name="وفاء على سعد الصبيانى" userId="22edd9c6-fe50-41e8-8291-78c3d0ce3ad1" providerId="ADAL" clId="{964A0013-0720-4185-9495-3E7B37246229}" dt="2023-02-08T22:56:49.303" v="70" actId="20577"/>
          <ac:spMkLst>
            <pc:docMk/>
            <pc:sldMk cId="0" sldId="258"/>
            <ac:spMk id="5" creationId="{00000000-0000-0000-0000-000000000000}"/>
          </ac:spMkLst>
        </pc:spChg>
        <pc:spChg chg="mod">
          <ac:chgData name="وفاء على سعد الصبيانى" userId="22edd9c6-fe50-41e8-8291-78c3d0ce3ad1" providerId="ADAL" clId="{964A0013-0720-4185-9495-3E7B37246229}" dt="2023-02-08T22:54:32.710" v="69" actId="20577"/>
          <ac:spMkLst>
            <pc:docMk/>
            <pc:sldMk cId="0" sldId="258"/>
            <ac:spMk id="6" creationId="{00000000-0000-0000-0000-000000000000}"/>
          </ac:spMkLst>
        </pc:spChg>
      </pc:sldChg>
      <pc:sldChg chg="addSp delSp modSp mod">
        <pc:chgData name="وفاء على سعد الصبيانى" userId="22edd9c6-fe50-41e8-8291-78c3d0ce3ad1" providerId="ADAL" clId="{964A0013-0720-4185-9495-3E7B37246229}" dt="2023-02-08T23:21:13.655" v="319" actId="1076"/>
        <pc:sldMkLst>
          <pc:docMk/>
          <pc:sldMk cId="0" sldId="259"/>
        </pc:sldMkLst>
        <pc:spChg chg="add del">
          <ac:chgData name="وفاء على سعد الصبيانى" userId="22edd9c6-fe50-41e8-8291-78c3d0ce3ad1" providerId="ADAL" clId="{964A0013-0720-4185-9495-3E7B37246229}" dt="2023-02-08T23:01:37.018" v="93" actId="478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وفاء على سعد الصبيانى" userId="22edd9c6-fe50-41e8-8291-78c3d0ce3ad1" providerId="ADAL" clId="{964A0013-0720-4185-9495-3E7B37246229}" dt="2023-02-08T23:20:31.828" v="297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وفاء على سعد الصبيانى" userId="22edd9c6-fe50-41e8-8291-78c3d0ce3ad1" providerId="ADAL" clId="{964A0013-0720-4185-9495-3E7B37246229}" dt="2023-02-08T23:21:13.655" v="319" actId="1076"/>
          <ac:spMkLst>
            <pc:docMk/>
            <pc:sldMk cId="0" sldId="259"/>
            <ac:spMk id="13" creationId="{845BB835-A703-10A7-1D1E-4152AF0379F0}"/>
          </ac:spMkLst>
        </pc:spChg>
        <pc:spChg chg="add mod">
          <ac:chgData name="وفاء على سعد الصبيانى" userId="22edd9c6-fe50-41e8-8291-78c3d0ce3ad1" providerId="ADAL" clId="{964A0013-0720-4185-9495-3E7B37246229}" dt="2023-02-08T23:21:11.478" v="317" actId="1076"/>
          <ac:spMkLst>
            <pc:docMk/>
            <pc:sldMk cId="0" sldId="259"/>
            <ac:spMk id="18" creationId="{A61A4038-BC7F-E8BD-3145-593E860AA806}"/>
          </ac:spMkLst>
        </pc:spChg>
        <pc:picChg chg="mod">
          <ac:chgData name="وفاء على سعد الصبيانى" userId="22edd9c6-fe50-41e8-8291-78c3d0ce3ad1" providerId="ADAL" clId="{964A0013-0720-4185-9495-3E7B37246229}" dt="2023-02-08T22:59:50.442" v="72" actId="1076"/>
          <ac:picMkLst>
            <pc:docMk/>
            <pc:sldMk cId="0" sldId="259"/>
            <ac:picMk id="4" creationId="{00000000-0000-0000-0000-000000000000}"/>
          </ac:picMkLst>
        </pc:picChg>
        <pc:picChg chg="mod">
          <ac:chgData name="وفاء على سعد الصبيانى" userId="22edd9c6-fe50-41e8-8291-78c3d0ce3ad1" providerId="ADAL" clId="{964A0013-0720-4185-9495-3E7B37246229}" dt="2023-02-08T23:21:08.744" v="309" actId="1076"/>
          <ac:picMkLst>
            <pc:docMk/>
            <pc:sldMk cId="0" sldId="259"/>
            <ac:picMk id="5" creationId="{00000000-0000-0000-0000-000000000000}"/>
          </ac:picMkLst>
        </pc:picChg>
        <pc:picChg chg="add del mod">
          <ac:chgData name="وفاء على سعد الصبيانى" userId="22edd9c6-fe50-41e8-8291-78c3d0ce3ad1" providerId="ADAL" clId="{964A0013-0720-4185-9495-3E7B37246229}" dt="2023-02-08T23:01:30.823" v="91" actId="22"/>
          <ac:picMkLst>
            <pc:docMk/>
            <pc:sldMk cId="0" sldId="259"/>
            <ac:picMk id="8" creationId="{21F69C3B-FD12-5365-61F3-B8E8798E928B}"/>
          </ac:picMkLst>
        </pc:picChg>
        <pc:picChg chg="add del mod">
          <ac:chgData name="وفاء على سعد الصبيانى" userId="22edd9c6-fe50-41e8-8291-78c3d0ce3ad1" providerId="ADAL" clId="{964A0013-0720-4185-9495-3E7B37246229}" dt="2023-02-08T23:01:28.904" v="86" actId="22"/>
          <ac:picMkLst>
            <pc:docMk/>
            <pc:sldMk cId="0" sldId="259"/>
            <ac:picMk id="10" creationId="{DBA3BCED-450E-727F-B6C4-98F2AD59C669}"/>
          </ac:picMkLst>
        </pc:picChg>
        <pc:picChg chg="add del mod">
          <ac:chgData name="وفاء على سعد الصبيانى" userId="22edd9c6-fe50-41e8-8291-78c3d0ce3ad1" providerId="ADAL" clId="{964A0013-0720-4185-9495-3E7B37246229}" dt="2023-02-08T23:02:23.259" v="101"/>
          <ac:picMkLst>
            <pc:docMk/>
            <pc:sldMk cId="0" sldId="259"/>
            <ac:picMk id="11" creationId="{C0D055C7-ACE2-7C81-3389-E69C325BEBC4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21:12.420" v="318" actId="1076"/>
          <ac:picMkLst>
            <pc:docMk/>
            <pc:sldMk cId="0" sldId="259"/>
            <ac:picMk id="15" creationId="{168B8038-A768-0AB2-F1F8-EB21A2B0E69F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21:11.093" v="316" actId="1076"/>
          <ac:picMkLst>
            <pc:docMk/>
            <pc:sldMk cId="0" sldId="259"/>
            <ac:picMk id="17" creationId="{30550535-8AC4-859D-DA0B-B65CE702AD60}"/>
          </ac:picMkLst>
        </pc:picChg>
      </pc:sldChg>
      <pc:sldChg chg="addSp delSp modSp mod">
        <pc:chgData name="وفاء على سعد الصبيانى" userId="22edd9c6-fe50-41e8-8291-78c3d0ce3ad1" providerId="ADAL" clId="{964A0013-0720-4185-9495-3E7B37246229}" dt="2023-02-08T23:23:55.942" v="420" actId="20577"/>
        <pc:sldMkLst>
          <pc:docMk/>
          <pc:sldMk cId="0" sldId="261"/>
        </pc:sldMkLst>
        <pc:spChg chg="mod">
          <ac:chgData name="وفاء على سعد الصبيانى" userId="22edd9c6-fe50-41e8-8291-78c3d0ce3ad1" providerId="ADAL" clId="{964A0013-0720-4185-9495-3E7B37246229}" dt="2023-02-08T23:23:55.942" v="420" actId="20577"/>
          <ac:spMkLst>
            <pc:docMk/>
            <pc:sldMk cId="0" sldId="261"/>
            <ac:spMk id="2" creationId="{00000000-0000-0000-0000-000000000000}"/>
          </ac:spMkLst>
        </pc:spChg>
        <pc:spChg chg="add del mod">
          <ac:chgData name="وفاء على سعد الصبيانى" userId="22edd9c6-fe50-41e8-8291-78c3d0ce3ad1" providerId="ADAL" clId="{964A0013-0720-4185-9495-3E7B37246229}" dt="2023-02-08T23:02:30.510" v="103" actId="21"/>
          <ac:spMkLst>
            <pc:docMk/>
            <pc:sldMk cId="0" sldId="261"/>
            <ac:spMk id="5" creationId="{00000000-0000-0000-0000-000000000000}"/>
          </ac:spMkLst>
        </pc:spChg>
        <pc:picChg chg="mod">
          <ac:chgData name="وفاء على سعد الصبيانى" userId="22edd9c6-fe50-41e8-8291-78c3d0ce3ad1" providerId="ADAL" clId="{964A0013-0720-4185-9495-3E7B37246229}" dt="2023-02-08T23:02:04.155" v="96" actId="1076"/>
          <ac:picMkLst>
            <pc:docMk/>
            <pc:sldMk cId="0" sldId="261"/>
            <ac:picMk id="4" creationId="{00000000-0000-0000-0000-000000000000}"/>
          </ac:picMkLst>
        </pc:picChg>
      </pc:sldChg>
      <pc:sldChg chg="new del">
        <pc:chgData name="وفاء على سعد الصبيانى" userId="22edd9c6-fe50-41e8-8291-78c3d0ce3ad1" providerId="ADAL" clId="{964A0013-0720-4185-9495-3E7B37246229}" dt="2023-02-08T23:08:48.562" v="196" actId="2696"/>
        <pc:sldMkLst>
          <pc:docMk/>
          <pc:sldMk cId="301326174" sldId="276"/>
        </pc:sldMkLst>
      </pc:sldChg>
      <pc:sldChg chg="addSp delSp modSp add mod">
        <pc:chgData name="وفاء على سعد الصبيانى" userId="22edd9c6-fe50-41e8-8291-78c3d0ce3ad1" providerId="ADAL" clId="{964A0013-0720-4185-9495-3E7B37246229}" dt="2023-02-08T23:21:38.329" v="323" actId="1076"/>
        <pc:sldMkLst>
          <pc:docMk/>
          <pc:sldMk cId="3038890721" sldId="277"/>
        </pc:sldMkLst>
        <pc:spChg chg="del mod">
          <ac:chgData name="وفاء على سعد الصبيانى" userId="22edd9c6-fe50-41e8-8291-78c3d0ce3ad1" providerId="ADAL" clId="{964A0013-0720-4185-9495-3E7B37246229}" dt="2023-02-08T23:20:12.178" v="292"/>
          <ac:spMkLst>
            <pc:docMk/>
            <pc:sldMk cId="3038890721" sldId="277"/>
            <ac:spMk id="6" creationId="{00000000-0000-0000-0000-000000000000}"/>
          </ac:spMkLst>
        </pc:spChg>
        <pc:spChg chg="mod">
          <ac:chgData name="وفاء على سعد الصبيانى" userId="22edd9c6-fe50-41e8-8291-78c3d0ce3ad1" providerId="ADAL" clId="{964A0013-0720-4185-9495-3E7B37246229}" dt="2023-02-08T23:21:38.329" v="323" actId="1076"/>
          <ac:spMkLst>
            <pc:docMk/>
            <pc:sldMk cId="3038890721" sldId="277"/>
            <ac:spMk id="13" creationId="{845BB835-A703-10A7-1D1E-4152AF0379F0}"/>
          </ac:spMkLst>
        </pc:spChg>
        <pc:spChg chg="del mod">
          <ac:chgData name="وفاء على سعد الصبيانى" userId="22edd9c6-fe50-41e8-8291-78c3d0ce3ad1" providerId="ADAL" clId="{964A0013-0720-4185-9495-3E7B37246229}" dt="2023-02-08T23:13:32.998" v="227" actId="478"/>
          <ac:spMkLst>
            <pc:docMk/>
            <pc:sldMk cId="3038890721" sldId="277"/>
            <ac:spMk id="18" creationId="{A61A4038-BC7F-E8BD-3145-593E860AA806}"/>
          </ac:spMkLst>
        </pc:spChg>
        <pc:picChg chg="add mod">
          <ac:chgData name="وفاء على سعد الصبيانى" userId="22edd9c6-fe50-41e8-8291-78c3d0ce3ad1" providerId="ADAL" clId="{964A0013-0720-4185-9495-3E7B37246229}" dt="2023-02-08T23:20:17.255" v="294" actId="1076"/>
          <ac:picMkLst>
            <pc:docMk/>
            <pc:sldMk cId="3038890721" sldId="277"/>
            <ac:picMk id="7" creationId="{52F08193-FD93-5C55-C5B1-B896E00025AC}"/>
          </ac:picMkLst>
        </pc:picChg>
        <pc:picChg chg="del">
          <ac:chgData name="وفاء على سعد الصبيانى" userId="22edd9c6-fe50-41e8-8291-78c3d0ce3ad1" providerId="ADAL" clId="{964A0013-0720-4185-9495-3E7B37246229}" dt="2023-02-08T23:09:34.789" v="199" actId="478"/>
          <ac:picMkLst>
            <pc:docMk/>
            <pc:sldMk cId="3038890721" sldId="277"/>
            <ac:picMk id="15" creationId="{168B8038-A768-0AB2-F1F8-EB21A2B0E69F}"/>
          </ac:picMkLst>
        </pc:picChg>
        <pc:picChg chg="del">
          <ac:chgData name="وفاء على سعد الصبيانى" userId="22edd9c6-fe50-41e8-8291-78c3d0ce3ad1" providerId="ADAL" clId="{964A0013-0720-4185-9495-3E7B37246229}" dt="2023-02-08T23:10:56.239" v="205" actId="478"/>
          <ac:picMkLst>
            <pc:docMk/>
            <pc:sldMk cId="3038890721" sldId="277"/>
            <ac:picMk id="17" creationId="{30550535-8AC4-859D-DA0B-B65CE702AD60}"/>
          </ac:picMkLst>
        </pc:picChg>
      </pc:sldChg>
      <pc:sldChg chg="addSp delSp modSp add mod">
        <pc:chgData name="وفاء على سعد الصبيانى" userId="22edd9c6-fe50-41e8-8291-78c3d0ce3ad1" providerId="ADAL" clId="{964A0013-0720-4185-9495-3E7B37246229}" dt="2023-02-08T23:19:39.298" v="286"/>
        <pc:sldMkLst>
          <pc:docMk/>
          <pc:sldMk cId="2605011925" sldId="278"/>
        </pc:sldMkLst>
        <pc:spChg chg="del mod">
          <ac:chgData name="وفاء على سعد الصبيانى" userId="22edd9c6-fe50-41e8-8291-78c3d0ce3ad1" providerId="ADAL" clId="{964A0013-0720-4185-9495-3E7B37246229}" dt="2023-02-08T23:18:28.638" v="269"/>
          <ac:spMkLst>
            <pc:docMk/>
            <pc:sldMk cId="2605011925" sldId="278"/>
            <ac:spMk id="6" creationId="{00000000-0000-0000-0000-000000000000}"/>
          </ac:spMkLst>
        </pc:spChg>
        <pc:spChg chg="mod">
          <ac:chgData name="وفاء على سعد الصبيانى" userId="22edd9c6-fe50-41e8-8291-78c3d0ce3ad1" providerId="ADAL" clId="{964A0013-0720-4185-9495-3E7B37246229}" dt="2023-02-08T23:18:11.959" v="264" actId="1076"/>
          <ac:spMkLst>
            <pc:docMk/>
            <pc:sldMk cId="2605011925" sldId="278"/>
            <ac:spMk id="13" creationId="{845BB835-A703-10A7-1D1E-4152AF0379F0}"/>
          </ac:spMkLst>
        </pc:spChg>
        <pc:spChg chg="mod">
          <ac:chgData name="وفاء على سعد الصبيانى" userId="22edd9c6-fe50-41e8-8291-78c3d0ce3ad1" providerId="ADAL" clId="{964A0013-0720-4185-9495-3E7B37246229}" dt="2023-02-08T23:19:39.298" v="286"/>
          <ac:spMkLst>
            <pc:docMk/>
            <pc:sldMk cId="2605011925" sldId="278"/>
            <ac:spMk id="18" creationId="{A61A4038-BC7F-E8BD-3145-593E860AA806}"/>
          </ac:spMkLst>
        </pc:spChg>
        <pc:picChg chg="mod">
          <ac:chgData name="وفاء على سعد الصبيانى" userId="22edd9c6-fe50-41e8-8291-78c3d0ce3ad1" providerId="ADAL" clId="{964A0013-0720-4185-9495-3E7B37246229}" dt="2023-02-08T23:15:38.508" v="232" actId="1076"/>
          <ac:picMkLst>
            <pc:docMk/>
            <pc:sldMk cId="2605011925" sldId="278"/>
            <ac:picMk id="3" creationId="{00000000-0000-0000-0000-000000000000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18:14.738" v="265" actId="1076"/>
          <ac:picMkLst>
            <pc:docMk/>
            <pc:sldMk cId="2605011925" sldId="278"/>
            <ac:picMk id="7" creationId="{C14A90E1-0C9A-0CBD-6DE0-D8DAB99428AE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18:32.070" v="270" actId="1076"/>
          <ac:picMkLst>
            <pc:docMk/>
            <pc:sldMk cId="2605011925" sldId="278"/>
            <ac:picMk id="9" creationId="{85BA933C-0825-167B-F517-54297A4ED886}"/>
          </ac:picMkLst>
        </pc:picChg>
        <pc:picChg chg="del">
          <ac:chgData name="وفاء على سعد الصبيانى" userId="22edd9c6-fe50-41e8-8291-78c3d0ce3ad1" providerId="ADAL" clId="{964A0013-0720-4185-9495-3E7B37246229}" dt="2023-02-08T23:14:34.084" v="228" actId="478"/>
          <ac:picMkLst>
            <pc:docMk/>
            <pc:sldMk cId="2605011925" sldId="278"/>
            <ac:picMk id="15" creationId="{168B8038-A768-0AB2-F1F8-EB21A2B0E69F}"/>
          </ac:picMkLst>
        </pc:picChg>
        <pc:picChg chg="del">
          <ac:chgData name="وفاء على سعد الصبيانى" userId="22edd9c6-fe50-41e8-8291-78c3d0ce3ad1" providerId="ADAL" clId="{964A0013-0720-4185-9495-3E7B37246229}" dt="2023-02-08T23:16:46.278" v="261" actId="478"/>
          <ac:picMkLst>
            <pc:docMk/>
            <pc:sldMk cId="2605011925" sldId="278"/>
            <ac:picMk id="17" creationId="{30550535-8AC4-859D-DA0B-B65CE702AD60}"/>
          </ac:picMkLst>
        </pc:picChg>
      </pc:sldChg>
      <pc:sldChg chg="addSp delSp modSp add mod">
        <pc:chgData name="وفاء على سعد الصبيانى" userId="22edd9c6-fe50-41e8-8291-78c3d0ce3ad1" providerId="ADAL" clId="{964A0013-0720-4185-9495-3E7B37246229}" dt="2023-02-08T23:21:29.393" v="322"/>
        <pc:sldMkLst>
          <pc:docMk/>
          <pc:sldMk cId="3117299975" sldId="279"/>
        </pc:sldMkLst>
        <pc:spChg chg="del mod">
          <ac:chgData name="وفاء على سعد الصبيانى" userId="22edd9c6-fe50-41e8-8291-78c3d0ce3ad1" providerId="ADAL" clId="{964A0013-0720-4185-9495-3E7B37246229}" dt="2023-02-08T23:21:29.393" v="322"/>
          <ac:spMkLst>
            <pc:docMk/>
            <pc:sldMk cId="3117299975" sldId="279"/>
            <ac:spMk id="6" creationId="{00000000-0000-0000-0000-000000000000}"/>
          </ac:spMkLst>
        </pc:spChg>
        <pc:spChg chg="mod">
          <ac:chgData name="وفاء على سعد الصبيانى" userId="22edd9c6-fe50-41e8-8291-78c3d0ce3ad1" providerId="ADAL" clId="{964A0013-0720-4185-9495-3E7B37246229}" dt="2023-02-08T23:13:22.674" v="225" actId="1076"/>
          <ac:spMkLst>
            <pc:docMk/>
            <pc:sldMk cId="3117299975" sldId="279"/>
            <ac:spMk id="13" creationId="{845BB835-A703-10A7-1D1E-4152AF0379F0}"/>
          </ac:spMkLst>
        </pc:spChg>
        <pc:spChg chg="mod">
          <ac:chgData name="وفاء على سعد الصبيانى" userId="22edd9c6-fe50-41e8-8291-78c3d0ce3ad1" providerId="ADAL" clId="{964A0013-0720-4185-9495-3E7B37246229}" dt="2023-02-08T23:13:16.809" v="223" actId="20577"/>
          <ac:spMkLst>
            <pc:docMk/>
            <pc:sldMk cId="3117299975" sldId="279"/>
            <ac:spMk id="18" creationId="{A61A4038-BC7F-E8BD-3145-593E860AA806}"/>
          </ac:spMkLst>
        </pc:spChg>
        <pc:picChg chg="mod">
          <ac:chgData name="وفاء على سعد الصبيانى" userId="22edd9c6-fe50-41e8-8291-78c3d0ce3ad1" providerId="ADAL" clId="{964A0013-0720-4185-9495-3E7B37246229}" dt="2023-02-08T23:13:18.438" v="224" actId="1076"/>
          <ac:picMkLst>
            <pc:docMk/>
            <pc:sldMk cId="3117299975" sldId="279"/>
            <ac:picMk id="5" creationId="{00000000-0000-0000-0000-000000000000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12:10.768" v="216" actId="14100"/>
          <ac:picMkLst>
            <pc:docMk/>
            <pc:sldMk cId="3117299975" sldId="279"/>
            <ac:picMk id="7" creationId="{C49D29F4-959D-D8CF-0345-4C9B50AD58F0}"/>
          </ac:picMkLst>
        </pc:picChg>
        <pc:picChg chg="add mod">
          <ac:chgData name="وفاء على سعد الصبيانى" userId="22edd9c6-fe50-41e8-8291-78c3d0ce3ad1" providerId="ADAL" clId="{964A0013-0720-4185-9495-3E7B37246229}" dt="2023-02-08T23:12:15.878" v="217" actId="14100"/>
          <ac:picMkLst>
            <pc:docMk/>
            <pc:sldMk cId="3117299975" sldId="279"/>
            <ac:picMk id="9" creationId="{B8CFB8D3-125D-0292-DDBD-E080222B3E1A}"/>
          </ac:picMkLst>
        </pc:picChg>
        <pc:picChg chg="del">
          <ac:chgData name="وفاء على سعد الصبيانى" userId="22edd9c6-fe50-41e8-8291-78c3d0ce3ad1" providerId="ADAL" clId="{964A0013-0720-4185-9495-3E7B37246229}" dt="2023-02-08T23:11:03.362" v="206" actId="478"/>
          <ac:picMkLst>
            <pc:docMk/>
            <pc:sldMk cId="3117299975" sldId="279"/>
            <ac:picMk id="15" creationId="{168B8038-A768-0AB2-F1F8-EB21A2B0E69F}"/>
          </ac:picMkLst>
        </pc:picChg>
        <pc:picChg chg="del">
          <ac:chgData name="وفاء على سعد الصبيانى" userId="22edd9c6-fe50-41e8-8291-78c3d0ce3ad1" providerId="ADAL" clId="{964A0013-0720-4185-9495-3E7B37246229}" dt="2023-02-08T23:11:43.539" v="209" actId="478"/>
          <ac:picMkLst>
            <pc:docMk/>
            <pc:sldMk cId="3117299975" sldId="279"/>
            <ac:picMk id="17" creationId="{30550535-8AC4-859D-DA0B-B65CE702AD60}"/>
          </ac:picMkLst>
        </pc:picChg>
      </pc:sldChg>
    </pc:docChg>
  </pc:docChgLst>
  <pc:docChgLst>
    <pc:chgData name="مستخدم ضيف" userId="S::urn:spo:anon#7c6d43ac26280c9b64b81d8d7dc6852cbfb618e78b32d8d02f0f4e7075d62c25::" providerId="AD" clId="Web-{5DCD7C21-BE39-12C7-EB74-48B95F5B039A}"/>
    <pc:docChg chg="modSld">
      <pc:chgData name="مستخدم ضيف" userId="S::urn:spo:anon#7c6d43ac26280c9b64b81d8d7dc6852cbfb618e78b32d8d02f0f4e7075d62c25::" providerId="AD" clId="Web-{5DCD7C21-BE39-12C7-EB74-48B95F5B039A}" dt="2023-02-08T21:29:07.553" v="1" actId="1076"/>
      <pc:docMkLst>
        <pc:docMk/>
      </pc:docMkLst>
      <pc:sldChg chg="modSp">
        <pc:chgData name="مستخدم ضيف" userId="S::urn:spo:anon#7c6d43ac26280c9b64b81d8d7dc6852cbfb618e78b32d8d02f0f4e7075d62c25::" providerId="AD" clId="Web-{5DCD7C21-BE39-12C7-EB74-48B95F5B039A}" dt="2023-02-08T21:29:07.553" v="1" actId="1076"/>
        <pc:sldMkLst>
          <pc:docMk/>
          <pc:sldMk cId="0" sldId="256"/>
        </pc:sldMkLst>
        <pc:picChg chg="mod">
          <ac:chgData name="مستخدم ضيف" userId="S::urn:spo:anon#7c6d43ac26280c9b64b81d8d7dc6852cbfb618e78b32d8d02f0f4e7075d62c25::" providerId="AD" clId="Web-{5DCD7C21-BE39-12C7-EB74-48B95F5B039A}" dt="2023-02-08T21:29:07.553" v="1" actId="1076"/>
          <ac:picMkLst>
            <pc:docMk/>
            <pc:sldMk cId="0" sldId="256"/>
            <ac:picMk id="8" creationId="{00000000-0000-0000-0000-000000000000}"/>
          </ac:picMkLst>
        </pc:picChg>
      </pc:sldChg>
    </pc:docChg>
  </pc:docChgLst>
  <pc:docChgLst>
    <pc:chgData name="نوره عامر عبدالعزيز الشهراني" userId="f60c3f09-8a94-4d4f-96aa-3e686f726321" providerId="ADAL" clId="{1BAD3E72-F4B8-465D-92FC-4649C8EAAEFE}"/>
    <pc:docChg chg="undo redo custSel addSld delSld modSld sldOrd modMainMaster">
      <pc:chgData name="نوره عامر عبدالعزيز الشهراني" userId="f60c3f09-8a94-4d4f-96aa-3e686f726321" providerId="ADAL" clId="{1BAD3E72-F4B8-465D-92FC-4649C8EAAEFE}" dt="2023-02-12T12:47:08.612" v="2695" actId="1076"/>
      <pc:docMkLst>
        <pc:docMk/>
      </pc:docMkLst>
      <pc:sldChg chg="modSp mod modTransition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0" sldId="256"/>
        </pc:sldMkLst>
        <pc:spChg chg="mod">
          <ac:chgData name="نوره عامر عبدالعزيز الشهراني" userId="f60c3f09-8a94-4d4f-96aa-3e686f726321" providerId="ADAL" clId="{1BAD3E72-F4B8-465D-92FC-4649C8EAAEFE}" dt="2023-02-06T21:54:51.584" v="50" actId="3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06T21:54:48.596" v="49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 modTransition">
        <pc:chgData name="نوره عامر عبدالعزيز الشهراني" userId="f60c3f09-8a94-4d4f-96aa-3e686f726321" providerId="ADAL" clId="{1BAD3E72-F4B8-465D-92FC-4649C8EAAEFE}" dt="2023-02-12T12:43:28.517" v="2631"/>
        <pc:sldMkLst>
          <pc:docMk/>
          <pc:sldMk cId="0" sldId="257"/>
        </pc:sldMkLst>
        <pc:spChg chg="mod">
          <ac:chgData name="نوره عامر عبدالعزيز الشهراني" userId="f60c3f09-8a94-4d4f-96aa-3e686f726321" providerId="ADAL" clId="{1BAD3E72-F4B8-465D-92FC-4649C8EAAEFE}" dt="2023-02-12T03:40:03.904" v="1016" actId="403"/>
          <ac:spMkLst>
            <pc:docMk/>
            <pc:sldMk cId="0" sldId="257"/>
            <ac:spMk id="13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12:43:28.517" v="2631"/>
          <ac:spMkLst>
            <pc:docMk/>
            <pc:sldMk cId="0" sldId="257"/>
            <ac:spMk id="14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40:12.649" v="1018" actId="2057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40:26.180" v="1022" actId="313"/>
          <ac:spMkLst>
            <pc:docMk/>
            <pc:sldMk cId="0" sldId="257"/>
            <ac:spMk id="16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40:03.904" v="1016" actId="403"/>
          <ac:spMkLst>
            <pc:docMk/>
            <pc:sldMk cId="0" sldId="257"/>
            <ac:spMk id="17" creationId="{00000000-0000-0000-0000-000000000000}"/>
          </ac:spMkLst>
        </pc:spChg>
        <pc:spChg chg="add del mod topLvl">
          <ac:chgData name="نوره عامر عبدالعزيز الشهراني" userId="f60c3f09-8a94-4d4f-96aa-3e686f726321" providerId="ADAL" clId="{1BAD3E72-F4B8-465D-92FC-4649C8EAAEFE}" dt="2023-02-12T03:39:05.364" v="1006" actId="478"/>
          <ac:spMkLst>
            <pc:docMk/>
            <pc:sldMk cId="0" sldId="257"/>
            <ac:spMk id="18" creationId="{EF5AA134-9757-3F98-64A7-5716FDE06502}"/>
          </ac:spMkLst>
        </pc:spChg>
        <pc:grpChg chg="del mod">
          <ac:chgData name="نوره عامر عبدالعزيز الشهراني" userId="f60c3f09-8a94-4d4f-96aa-3e686f726321" providerId="ADAL" clId="{1BAD3E72-F4B8-465D-92FC-4649C8EAAEFE}" dt="2023-02-12T00:47:02.005" v="203" actId="478"/>
          <ac:grpSpMkLst>
            <pc:docMk/>
            <pc:sldMk cId="0" sldId="257"/>
            <ac:grpSpMk id="4" creationId="{00000000-0000-0000-0000-000000000000}"/>
          </ac:grpSpMkLst>
        </pc:grpChg>
        <pc:grpChg chg="mod topLvl">
          <ac:chgData name="نوره عامر عبدالعزيز الشهراني" userId="f60c3f09-8a94-4d4f-96aa-3e686f726321" providerId="ADAL" clId="{1BAD3E72-F4B8-465D-92FC-4649C8EAAEFE}" dt="2023-02-12T03:40:02.205" v="1015" actId="1076"/>
          <ac:grpSpMkLst>
            <pc:docMk/>
            <pc:sldMk cId="0" sldId="257"/>
            <ac:grpSpMk id="12" creationId="{00000000-0000-0000-0000-000000000000}"/>
          </ac:grpSpMkLst>
        </pc:grpChg>
        <pc:grpChg chg="add del mod">
          <ac:chgData name="نوره عامر عبدالعزيز الشهراني" userId="f60c3f09-8a94-4d4f-96aa-3e686f726321" providerId="ADAL" clId="{1BAD3E72-F4B8-465D-92FC-4649C8EAAEFE}" dt="2023-02-12T03:39:05.364" v="1006" actId="478"/>
          <ac:grpSpMkLst>
            <pc:docMk/>
            <pc:sldMk cId="0" sldId="257"/>
            <ac:grpSpMk id="19" creationId="{F047E074-4F28-C38F-EA2E-645AFE39449B}"/>
          </ac:grpSpMkLst>
        </pc:grpChg>
        <pc:picChg chg="mod">
          <ac:chgData name="نوره عامر عبدالعزيز الشهراني" userId="f60c3f09-8a94-4d4f-96aa-3e686f726321" providerId="ADAL" clId="{1BAD3E72-F4B8-465D-92FC-4649C8EAAEFE}" dt="2023-02-12T00:46:56.283" v="201" actId="1076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40:14.384" v="1019" actId="1076"/>
          <ac:picMkLst>
            <pc:docMk/>
            <pc:sldMk cId="0" sldId="257"/>
            <ac:picMk id="3" creationId="{00000000-0000-0000-0000-000000000000}"/>
          </ac:picMkLst>
        </pc:picChg>
      </pc:sldChg>
      <pc:sldChg chg="addSp delSp modSp mod modTransition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0" sldId="258"/>
        </pc:sldMkLst>
        <pc:spChg chg="mod">
          <ac:chgData name="نوره عامر عبدالعزيز الشهراني" userId="f60c3f09-8a94-4d4f-96aa-3e686f726321" providerId="ADAL" clId="{1BAD3E72-F4B8-465D-92FC-4649C8EAAEFE}" dt="2023-02-12T00:48:16.933" v="207" actId="14826"/>
          <ac:spMkLst>
            <pc:docMk/>
            <pc:sldMk cId="0" sldId="258"/>
            <ac:spMk id="8" creationId="{00000000-0000-0000-0000-00000000000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3:38:01.083" v="1003" actId="1037"/>
          <ac:spMkLst>
            <pc:docMk/>
            <pc:sldMk cId="0" sldId="258"/>
            <ac:spMk id="11" creationId="{28120B6D-3387-F39B-0DA9-20F8F0CA899A}"/>
          </ac:spMkLst>
        </pc:spChg>
        <pc:grpChg chg="del mod">
          <ac:chgData name="نوره عامر عبدالعزيز الشهراني" userId="f60c3f09-8a94-4d4f-96aa-3e686f726321" providerId="ADAL" clId="{1BAD3E72-F4B8-465D-92FC-4649C8EAAEFE}" dt="2023-02-12T00:48:35.958" v="209" actId="478"/>
          <ac:grpSpMkLst>
            <pc:docMk/>
            <pc:sldMk cId="0" sldId="258"/>
            <ac:grpSpMk id="7" creationId="{00000000-0000-0000-0000-000000000000}"/>
          </ac:grpSpMkLst>
        </pc:grpChg>
        <pc:picChg chg="add mod">
          <ac:chgData name="نوره عامر عبدالعزيز الشهراني" userId="f60c3f09-8a94-4d4f-96aa-3e686f726321" providerId="ADAL" clId="{1BAD3E72-F4B8-465D-92FC-4649C8EAAEFE}" dt="2023-02-12T02:23:26.459" v="220"/>
          <ac:picMkLst>
            <pc:docMk/>
            <pc:sldMk cId="0" sldId="258"/>
            <ac:picMk id="10" creationId="{98128CB0-6574-C5E7-6C1E-4B6A1775EDBB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3:37:43.563" v="635" actId="1076"/>
          <ac:picMkLst>
            <pc:docMk/>
            <pc:sldMk cId="0" sldId="258"/>
            <ac:picMk id="12" creationId="{AAED8385-AD1D-427A-C8BC-D31CE4908A06}"/>
          </ac:picMkLst>
        </pc:picChg>
      </pc:sldChg>
      <pc:sldChg chg="addSp delSp modSp mod modTransition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0" sldId="259"/>
        </pc:sldMkLst>
        <pc:spChg chg="mod">
          <ac:chgData name="نوره عامر عبدالعزيز الشهراني" userId="f60c3f09-8a94-4d4f-96aa-3e686f726321" providerId="ADAL" clId="{1BAD3E72-F4B8-465D-92FC-4649C8EAAEFE}" dt="2023-02-12T02:47:52.673" v="309" actId="1076"/>
          <ac:spMkLst>
            <pc:docMk/>
            <pc:sldMk cId="0" sldId="259"/>
            <ac:spMk id="13" creationId="{845BB835-A703-10A7-1D1E-4152AF0379F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2:24:02.606" v="226" actId="1076"/>
          <ac:spMkLst>
            <pc:docMk/>
            <pc:sldMk cId="0" sldId="259"/>
            <ac:spMk id="18" creationId="{A61A4038-BC7F-E8BD-3145-593E860AA806}"/>
          </ac:spMkLst>
        </pc:spChg>
        <pc:picChg chg="add mod">
          <ac:chgData name="نوره عامر عبدالعزيز الشهراني" userId="f60c3f09-8a94-4d4f-96aa-3e686f726321" providerId="ADAL" clId="{1BAD3E72-F4B8-465D-92FC-4649C8EAAEFE}" dt="2023-02-12T02:49:21.286" v="315" actId="14100"/>
          <ac:picMkLst>
            <pc:docMk/>
            <pc:sldMk cId="0" sldId="259"/>
            <ac:picMk id="9" creationId="{C4D961EA-3FB0-6209-9D6E-7E5C2EA38C46}"/>
          </ac:picMkLst>
        </pc:picChg>
        <pc:picChg chg="del mod">
          <ac:chgData name="نوره عامر عبدالعزيز الشهراني" userId="f60c3f09-8a94-4d4f-96aa-3e686f726321" providerId="ADAL" clId="{1BAD3E72-F4B8-465D-92FC-4649C8EAAEFE}" dt="2023-02-12T02:49:16.352" v="312" actId="478"/>
          <ac:picMkLst>
            <pc:docMk/>
            <pc:sldMk cId="0" sldId="259"/>
            <ac:picMk id="15" creationId="{168B8038-A768-0AB2-F1F8-EB21A2B0E69F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2:50:47.656" v="318" actId="1076"/>
          <ac:picMkLst>
            <pc:docMk/>
            <pc:sldMk cId="0" sldId="259"/>
            <ac:picMk id="17" creationId="{30550535-8AC4-859D-DA0B-B65CE702AD60}"/>
          </ac:picMkLst>
        </pc:picChg>
      </pc:sldChg>
      <pc:sldChg chg="del">
        <pc:chgData name="نوره عامر عبدالعزيز الشهراني" userId="f60c3f09-8a94-4d4f-96aa-3e686f726321" providerId="ADAL" clId="{1BAD3E72-F4B8-465D-92FC-4649C8EAAEFE}" dt="2023-02-12T02:24:17.374" v="229" actId="47"/>
        <pc:sldMkLst>
          <pc:docMk/>
          <pc:sldMk cId="0" sldId="260"/>
        </pc:sldMkLst>
      </pc:sldChg>
      <pc:sldChg chg="addSp modSp mod modTransition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0" sldId="261"/>
        </pc:sldMkLst>
        <pc:spChg chg="mod">
          <ac:chgData name="نوره عامر عبدالعزيز الشهراني" userId="f60c3f09-8a94-4d4f-96aa-3e686f726321" providerId="ADAL" clId="{1BAD3E72-F4B8-465D-92FC-4649C8EAAEFE}" dt="2023-02-12T03:58:05.924" v="1405" actId="1076"/>
          <ac:spMkLst>
            <pc:docMk/>
            <pc:sldMk cId="0" sldId="261"/>
            <ac:spMk id="2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00.114" v="1404" actId="1076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3:58:35.793" v="1409" actId="1076"/>
          <ac:spMkLst>
            <pc:docMk/>
            <pc:sldMk cId="0" sldId="261"/>
            <ac:spMk id="7" creationId="{AAA69A68-95C7-0AD9-C19C-CC3941A2B315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9" creationId="{F366B2E8-7DED-8856-D8F1-2BB3893DA77E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0" creationId="{8CA1C8D5-F777-55B7-72BC-874896F9034E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2" creationId="{4B5F2DD7-C5C2-BB97-1F07-A6B8DEB9EC49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3" creationId="{B2B5145E-379F-61F5-93FD-FF3E7A138746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5" creationId="{CD764C98-013A-AC9B-4A1A-572F978882E7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6" creationId="{065DD813-EB3A-2B4A-367C-2927DA2449DD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8" creationId="{746A0DAE-BF94-A6F3-450D-101D39104BDD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19" creationId="{9462799C-1070-630B-0D34-9FC0738FBB7E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1" creationId="{3CE59A06-B667-C398-EB57-690575A4750F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2" creationId="{A6982997-8568-F222-C054-83EA671AD763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4" creationId="{C3E0D722-9049-1BC1-5EC2-EFD9A4E6C982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5" creationId="{88DCE34B-91E4-726B-9AD1-CE8343535272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7" creationId="{95D3A2BA-1D87-5F45-4C24-981F88A7E89C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8:25.286" v="1407"/>
          <ac:spMkLst>
            <pc:docMk/>
            <pc:sldMk cId="0" sldId="261"/>
            <ac:spMk id="28" creationId="{57122D7B-42AC-A8B0-08BD-D45B959FCAD2}"/>
          </ac:spMkLst>
        </pc:spChg>
        <pc:grpChg chg="add mod">
          <ac:chgData name="نوره عامر عبدالعزيز الشهراني" userId="f60c3f09-8a94-4d4f-96aa-3e686f726321" providerId="ADAL" clId="{1BAD3E72-F4B8-465D-92FC-4649C8EAAEFE}" dt="2023-02-12T03:58:53.503" v="1412" actId="1076"/>
          <ac:grpSpMkLst>
            <pc:docMk/>
            <pc:sldMk cId="0" sldId="261"/>
            <ac:grpSpMk id="8" creationId="{C049C5BB-6121-11F4-4FF5-8B40217EECF5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8:53.503" v="1412" actId="1076"/>
          <ac:grpSpMkLst>
            <pc:docMk/>
            <pc:sldMk cId="0" sldId="261"/>
            <ac:grpSpMk id="11" creationId="{9A7BFFA9-FD1E-A689-16F2-932E15B2FF74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9:01.463" v="1413" actId="1076"/>
          <ac:grpSpMkLst>
            <pc:docMk/>
            <pc:sldMk cId="0" sldId="261"/>
            <ac:grpSpMk id="14" creationId="{E196E641-9A7C-C2F1-3855-27B18E00A783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8:41.615" v="1410" actId="1076"/>
          <ac:grpSpMkLst>
            <pc:docMk/>
            <pc:sldMk cId="0" sldId="261"/>
            <ac:grpSpMk id="17" creationId="{8995AF21-E1FB-25BD-FA1B-5CB080557C9E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8:53.503" v="1412" actId="1076"/>
          <ac:grpSpMkLst>
            <pc:docMk/>
            <pc:sldMk cId="0" sldId="261"/>
            <ac:grpSpMk id="20" creationId="{214575FD-4313-BCFC-28D5-BD26761557B8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9:01.463" v="1413" actId="1076"/>
          <ac:grpSpMkLst>
            <pc:docMk/>
            <pc:sldMk cId="0" sldId="261"/>
            <ac:grpSpMk id="23" creationId="{1A20F5A2-8595-0A1E-C00C-CC13F4BF9245}"/>
          </ac:grpSpMkLst>
        </pc:grpChg>
        <pc:grpChg chg="add mod">
          <ac:chgData name="نوره عامر عبدالعزيز الشهراني" userId="f60c3f09-8a94-4d4f-96aa-3e686f726321" providerId="ADAL" clId="{1BAD3E72-F4B8-465D-92FC-4649C8EAAEFE}" dt="2023-02-12T03:58:41.615" v="1410" actId="1076"/>
          <ac:grpSpMkLst>
            <pc:docMk/>
            <pc:sldMk cId="0" sldId="261"/>
            <ac:grpSpMk id="26" creationId="{C06A60E3-522F-8702-5AD2-948652430A8D}"/>
          </ac:grpSpMkLst>
        </pc:grpChg>
        <pc:picChg chg="mod">
          <ac:chgData name="نوره عامر عبدالعزيز الشهراني" userId="f60c3f09-8a94-4d4f-96aa-3e686f726321" providerId="ADAL" clId="{1BAD3E72-F4B8-465D-92FC-4649C8EAAEFE}" dt="2023-02-12T03:41:03.251" v="1029" actId="107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41:10.988" v="1030" actId="1076"/>
          <ac:picMkLst>
            <pc:docMk/>
            <pc:sldMk cId="0" sldId="261"/>
            <ac:picMk id="6" creationId="{00000000-0000-0000-0000-000000000000}"/>
          </ac:picMkLst>
        </pc:picChg>
      </pc:sldChg>
      <pc:sldChg chg="modSp mod modTransition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0" sldId="262"/>
        </pc:sldMkLst>
        <pc:spChg chg="mod">
          <ac:chgData name="نوره عامر عبدالعزيز الشهراني" userId="f60c3f09-8a94-4d4f-96aa-3e686f726321" providerId="ADAL" clId="{1BAD3E72-F4B8-465D-92FC-4649C8EAAEFE}" dt="2023-02-12T03:58:16.322" v="1406" actId="1076"/>
          <ac:spMkLst>
            <pc:docMk/>
            <pc:sldMk cId="0" sldId="262"/>
            <ac:spMk id="2" creationId="{00000000-0000-0000-0000-000000000000}"/>
          </ac:spMkLst>
        </pc:spChg>
        <pc:spChg chg="mod modCrop">
          <ac:chgData name="نوره عامر عبدالعزيز الشهراني" userId="f60c3f09-8a94-4d4f-96aa-3e686f726321" providerId="ADAL" clId="{1BAD3E72-F4B8-465D-92FC-4649C8EAAEFE}" dt="2023-02-12T03:56:15.554" v="1381" actId="14826"/>
          <ac:spMkLst>
            <pc:docMk/>
            <pc:sldMk cId="0" sldId="262"/>
            <ac:spMk id="7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2:32.512" v="1352" actId="14100"/>
          <ac:spMkLst>
            <pc:docMk/>
            <pc:sldMk cId="0" sldId="262"/>
            <ac:spMk id="8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6:34.267" v="1382" actId="14826"/>
          <ac:spMkLst>
            <pc:docMk/>
            <pc:sldMk cId="0" sldId="262"/>
            <ac:spMk id="10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6:57.036" v="1383" actId="14826"/>
          <ac:spMkLst>
            <pc:docMk/>
            <pc:sldMk cId="0" sldId="262"/>
            <ac:spMk id="13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02.725" v="1330" actId="13900"/>
          <ac:spMkLst>
            <pc:docMk/>
            <pc:sldMk cId="0" sldId="262"/>
            <ac:spMk id="16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10.154" v="1332" actId="403"/>
          <ac:spMkLst>
            <pc:docMk/>
            <pc:sldMk cId="0" sldId="262"/>
            <ac:spMk id="17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17.313" v="1334" actId="403"/>
          <ac:spMkLst>
            <pc:docMk/>
            <pc:sldMk cId="0" sldId="262"/>
            <ac:spMk id="19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31.165" v="1337" actId="255"/>
          <ac:spMkLst>
            <pc:docMk/>
            <pc:sldMk cId="0" sldId="262"/>
            <ac:spMk id="20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45.091" v="1340" actId="403"/>
          <ac:spMkLst>
            <pc:docMk/>
            <pc:sldMk cId="0" sldId="262"/>
            <ac:spMk id="22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50:38.807" v="1338" actId="255"/>
          <ac:spMkLst>
            <pc:docMk/>
            <pc:sldMk cId="0" sldId="262"/>
            <ac:spMk id="23" creationId="{00000000-0000-0000-0000-000000000000}"/>
          </ac:spMkLst>
        </pc:spChg>
        <pc:grpChg chg="mod">
          <ac:chgData name="نوره عامر عبدالعزيز الشهراني" userId="f60c3f09-8a94-4d4f-96aa-3e686f726321" providerId="ADAL" clId="{1BAD3E72-F4B8-465D-92FC-4649C8EAAEFE}" dt="2023-02-12T03:49:23.694" v="1323" actId="1076"/>
          <ac:grpSpMkLst>
            <pc:docMk/>
            <pc:sldMk cId="0" sldId="262"/>
            <ac:grpSpMk id="3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52:37.137" v="1353" actId="1076"/>
          <ac:grpSpMkLst>
            <pc:docMk/>
            <pc:sldMk cId="0" sldId="262"/>
            <ac:grpSpMk id="6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49:44.717" v="1326" actId="1076"/>
          <ac:grpSpMkLst>
            <pc:docMk/>
            <pc:sldMk cId="0" sldId="262"/>
            <ac:grpSpMk id="9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49:40.060" v="1325" actId="1076"/>
          <ac:grpSpMkLst>
            <pc:docMk/>
            <pc:sldMk cId="0" sldId="262"/>
            <ac:grpSpMk id="12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49:23.694" v="1323" actId="1076"/>
          <ac:grpSpMkLst>
            <pc:docMk/>
            <pc:sldMk cId="0" sldId="262"/>
            <ac:grpSpMk id="15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49:44.717" v="1326" actId="1076"/>
          <ac:grpSpMkLst>
            <pc:docMk/>
            <pc:sldMk cId="0" sldId="262"/>
            <ac:grpSpMk id="18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3:49:40.060" v="1325" actId="1076"/>
          <ac:grpSpMkLst>
            <pc:docMk/>
            <pc:sldMk cId="0" sldId="262"/>
            <ac:grpSpMk id="21" creationId="{00000000-0000-0000-0000-000000000000}"/>
          </ac:grpSpMkLst>
        </pc:grpChg>
      </pc:sldChg>
      <pc:sldChg chg="modSp mod modTransition">
        <pc:chgData name="نوره عامر عبدالعزيز الشهراني" userId="f60c3f09-8a94-4d4f-96aa-3e686f726321" providerId="ADAL" clId="{1BAD3E72-F4B8-465D-92FC-4649C8EAAEFE}" dt="2023-02-12T04:01:40.654" v="1544" actId="1076"/>
        <pc:sldMkLst>
          <pc:docMk/>
          <pc:sldMk cId="0" sldId="263"/>
        </pc:sldMkLst>
        <pc:spChg chg="mod">
          <ac:chgData name="نوره عامر عبدالعزيز الشهراني" userId="f60c3f09-8a94-4d4f-96aa-3e686f726321" providerId="ADAL" clId="{1BAD3E72-F4B8-465D-92FC-4649C8EAAEFE}" dt="2023-02-12T04:00:58.044" v="1537" actId="14100"/>
          <ac:spMkLst>
            <pc:docMk/>
            <pc:sldMk cId="0" sldId="263"/>
            <ac:spMk id="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4:00:13.765" v="1443" actId="20577"/>
          <ac:spMkLst>
            <pc:docMk/>
            <pc:sldMk cId="0" sldId="263"/>
            <ac:spMk id="6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4:01:35.217" v="1543" actId="1076"/>
          <ac:spMkLst>
            <pc:docMk/>
            <pc:sldMk cId="0" sldId="263"/>
            <ac:spMk id="8" creationId="{00000000-0000-0000-0000-000000000000}"/>
          </ac:spMkLst>
        </pc:spChg>
        <pc:grpChg chg="mod">
          <ac:chgData name="نوره عامر عبدالعزيز الشهراني" userId="f60c3f09-8a94-4d4f-96aa-3e686f726321" providerId="ADAL" clId="{1BAD3E72-F4B8-465D-92FC-4649C8EAAEFE}" dt="2023-02-12T04:01:26.478" v="1540" actId="1076"/>
          <ac:grpSpMkLst>
            <pc:docMk/>
            <pc:sldMk cId="0" sldId="263"/>
            <ac:grpSpMk id="4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04:01:40.654" v="1544" actId="1076"/>
          <ac:grpSpMkLst>
            <pc:docMk/>
            <pc:sldMk cId="0" sldId="263"/>
            <ac:grpSpMk id="7" creationId="{00000000-0000-0000-0000-000000000000}"/>
          </ac:grpSpMkLst>
        </pc:grpChg>
      </pc:sldChg>
      <pc:sldChg chg="del">
        <pc:chgData name="نوره عامر عبدالعزيز الشهراني" userId="f60c3f09-8a94-4d4f-96aa-3e686f726321" providerId="ADAL" clId="{1BAD3E72-F4B8-465D-92FC-4649C8EAAEFE}" dt="2023-02-12T03:57:15.250" v="1384" actId="47"/>
        <pc:sldMkLst>
          <pc:docMk/>
          <pc:sldMk cId="0" sldId="264"/>
        </pc:sldMkLst>
      </pc:sldChg>
      <pc:sldChg chg="addSp delSp modSp mod modTransition delAnim modAnim">
        <pc:chgData name="نوره عامر عبدالعزيز الشهراني" userId="f60c3f09-8a94-4d4f-96aa-3e686f726321" providerId="ADAL" clId="{1BAD3E72-F4B8-465D-92FC-4649C8EAAEFE}" dt="2023-02-12T05:29:41.725" v="2290" actId="1076"/>
        <pc:sldMkLst>
          <pc:docMk/>
          <pc:sldMk cId="0" sldId="265"/>
        </pc:sldMkLst>
        <pc:spChg chg="mod topLvl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4" creationId="{00000000-0000-0000-0000-000000000000}"/>
          </ac:spMkLst>
        </pc:spChg>
        <pc:spChg chg="mod topLvl">
          <ac:chgData name="نوره عامر عبدالعزيز الشهراني" userId="f60c3f09-8a94-4d4f-96aa-3e686f726321" providerId="ADAL" clId="{1BAD3E72-F4B8-465D-92FC-4649C8EAAEFE}" dt="2023-02-12T04:49:31.867" v="1778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4:49:25.011" v="1777" actId="14100"/>
          <ac:spMkLst>
            <pc:docMk/>
            <pc:sldMk cId="0" sldId="265"/>
            <ac:spMk id="10" creationId="{00000000-0000-0000-0000-00000000000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49:31.867" v="1778" actId="1076"/>
          <ac:spMkLst>
            <pc:docMk/>
            <pc:sldMk cId="0" sldId="265"/>
            <ac:spMk id="15" creationId="{561A497F-55AB-F8F5-05DA-FCE3CFABBD6A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49:31.867" v="1778" actId="1076"/>
          <ac:spMkLst>
            <pc:docMk/>
            <pc:sldMk cId="0" sldId="265"/>
            <ac:spMk id="16" creationId="{A7610E94-00F3-7622-77C7-B741C70C53AC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49:31.867" v="1778" actId="1076"/>
          <ac:spMkLst>
            <pc:docMk/>
            <pc:sldMk cId="0" sldId="265"/>
            <ac:spMk id="17" creationId="{69CB9260-180A-1648-57A0-39AFA902C08C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5:47.201" v="2208" actId="1076"/>
          <ac:spMkLst>
            <pc:docMk/>
            <pc:sldMk cId="0" sldId="265"/>
            <ac:spMk id="18" creationId="{B88B85E8-FB15-F337-E2D7-3BA74A008E8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19" creationId="{98B0A6A4-56BA-942C-CFBA-BB1938333831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20" creationId="{D841A055-0327-B632-2185-B998D1F6436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07:58.596" v="2077" actId="20577"/>
          <ac:spMkLst>
            <pc:docMk/>
            <pc:sldMk cId="0" sldId="265"/>
            <ac:spMk id="21" creationId="{7482429A-3A57-D129-5A00-1247B5E17657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08:03.973" v="2079" actId="20577"/>
          <ac:spMkLst>
            <pc:docMk/>
            <pc:sldMk cId="0" sldId="265"/>
            <ac:spMk id="22" creationId="{2B936F2F-2BC3-C1B2-F31D-0FDB623D7E0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08:09.484" v="2081" actId="20577"/>
          <ac:spMkLst>
            <pc:docMk/>
            <pc:sldMk cId="0" sldId="265"/>
            <ac:spMk id="23" creationId="{E5FC8C7C-507B-4993-D51B-B1418ED46436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4" creationId="{25B91EAD-E026-89CF-DB22-239B0AB2327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5" creationId="{6D8A2ACB-494A-CDED-4725-827CA3226BA7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6" creationId="{FD705E38-0EAA-34B7-3175-9B2DC7CEC476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7" creationId="{7B62B2D3-2464-9822-344A-6CDEB43099C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8" creationId="{65501FAD-9139-82DA-85E9-A2C7AE50112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29" creationId="{F54B3006-2D0B-413B-9A57-72D1A0D2008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0:40.767" v="2093" actId="1076"/>
          <ac:spMkLst>
            <pc:docMk/>
            <pc:sldMk cId="0" sldId="265"/>
            <ac:spMk id="30" creationId="{17AA8211-9FAF-F6CC-51EA-9B1F4552FB0D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31" creationId="{C3A2DB7E-CAF0-822F-EDF5-5A79451C4DD9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32" creationId="{043C9993-EBF2-439E-9733-F1C77A7C9855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1:03.764" v="1783" actId="14100"/>
          <ac:spMkLst>
            <pc:docMk/>
            <pc:sldMk cId="0" sldId="265"/>
            <ac:spMk id="33" creationId="{8E92BD60-31D6-0976-95FC-3EC271B21A6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9:06.185" v="2043" actId="1076"/>
          <ac:spMkLst>
            <pc:docMk/>
            <pc:sldMk cId="0" sldId="265"/>
            <ac:spMk id="34" creationId="{F333A946-43AC-FB6B-FE2F-94AFFE7F369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4:59:12.420" v="2044" actId="1076"/>
          <ac:spMkLst>
            <pc:docMk/>
            <pc:sldMk cId="0" sldId="265"/>
            <ac:spMk id="35" creationId="{1F1E13F8-F2DF-57E9-839B-4F8443F941D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5:47.201" v="2208" actId="1076"/>
          <ac:spMkLst>
            <pc:docMk/>
            <pc:sldMk cId="0" sldId="265"/>
            <ac:spMk id="36" creationId="{68F27122-BD73-224D-9853-56E2FAE7B55C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5:47.201" v="2208" actId="1076"/>
          <ac:spMkLst>
            <pc:docMk/>
            <pc:sldMk cId="0" sldId="265"/>
            <ac:spMk id="37" creationId="{4F5EA587-ED85-3DAC-A684-782D01D1C98D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5:47.201" v="2208" actId="1076"/>
          <ac:spMkLst>
            <pc:docMk/>
            <pc:sldMk cId="0" sldId="265"/>
            <ac:spMk id="38" creationId="{305889E7-01BE-441B-E596-78ACCCE9D562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5:47.201" v="2208" actId="1076"/>
          <ac:spMkLst>
            <pc:docMk/>
            <pc:sldMk cId="0" sldId="265"/>
            <ac:spMk id="39" creationId="{4F4A7997-9ED7-F79E-5794-B89972BA00F2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0" creationId="{61A15412-7FC5-0C6E-42C3-C78C52E04E3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1" creationId="{29F01812-CA96-5451-63DB-6F0174FF8372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2" creationId="{FFB1C293-9EFE-2481-6502-9ACA52570DA7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3" creationId="{008FDEF9-F5DD-D590-AA63-6FD3CAE0B01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4" creationId="{1EC0C8D1-5B54-304B-5C2F-443D5490798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5" creationId="{79DF9849-ED4B-592E-F8A3-559AFE57031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6" creationId="{29F75B4F-2887-46C4-3380-D8DC7A2A0248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00.847" v="2209" actId="1076"/>
          <ac:spMkLst>
            <pc:docMk/>
            <pc:sldMk cId="0" sldId="265"/>
            <ac:spMk id="47" creationId="{4F57FC1D-5B6B-6056-F871-C972033158EC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04:25.809" v="2054" actId="948"/>
          <ac:spMkLst>
            <pc:docMk/>
            <pc:sldMk cId="0" sldId="265"/>
            <ac:spMk id="48" creationId="{BA956382-5371-688F-CE9F-068B6921F4F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04:25.809" v="2054" actId="948"/>
          <ac:spMkLst>
            <pc:docMk/>
            <pc:sldMk cId="0" sldId="265"/>
            <ac:spMk id="49" creationId="{DF58284A-BA18-B421-0900-A075E1028E3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50" creationId="{B01CB874-A60D-BC3E-58B5-C6F6E388351C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51" creationId="{3E690CD9-8D6B-626D-B90F-0F29E3A17F0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40.639" v="2123" actId="1076"/>
          <ac:spMkLst>
            <pc:docMk/>
            <pc:sldMk cId="0" sldId="265"/>
            <ac:spMk id="52" creationId="{786C404D-F461-9CE8-083A-F03DE7D26528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63" creationId="{81E2E504-26DA-AB87-09FD-5F2B1DF68B55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64" creationId="{5875FEC0-CAD4-7902-E37B-E47BB3E9AE9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65" creationId="{5144CB1B-0A1A-E91B-DF65-DFBC3939AD0D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66" creationId="{5E772963-7431-39F8-28BC-D088AD8CF8ED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7:03.438" v="2215" actId="1076"/>
          <ac:spMkLst>
            <pc:docMk/>
            <pc:sldMk cId="0" sldId="265"/>
            <ac:spMk id="75" creationId="{66673380-657B-1CE7-D59F-D818D169710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76" creationId="{B89BA9AB-2F84-2768-8857-DB78AF00330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77" creationId="{FA29BE85-26EC-1453-CC7E-28383E97DDC6}"/>
          </ac:spMkLst>
        </pc:spChg>
        <pc:spChg chg="add del mod">
          <ac:chgData name="نوره عامر عبدالعزيز الشهراني" userId="f60c3f09-8a94-4d4f-96aa-3e686f726321" providerId="ADAL" clId="{1BAD3E72-F4B8-465D-92FC-4649C8EAAEFE}" dt="2023-02-12T05:10:31.929" v="2090" actId="478"/>
          <ac:spMkLst>
            <pc:docMk/>
            <pc:sldMk cId="0" sldId="265"/>
            <ac:spMk id="78" creationId="{58B831BB-48A8-9917-2E3E-E1C1C63F28B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79" creationId="{22BE65CB-D27F-4E7A-FEE3-9EBD56F6ADF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80" creationId="{2F61A981-E199-B145-B94D-DBED095B1BAA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81" creationId="{3B11587A-5DBD-7177-7AEA-D0211FABFBB9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82" creationId="{0CA41B37-9EE5-0999-742F-9AB00F4399DF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83" creationId="{D7C81B79-2A4F-DEEB-87B4-DAC122D29F01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84" creationId="{AB61B158-7882-ACC8-7FF9-1F486263F0C5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9:26.404" v="2140" actId="14100"/>
          <ac:spMkLst>
            <pc:docMk/>
            <pc:sldMk cId="0" sldId="265"/>
            <ac:spMk id="90" creationId="{AB68C360-0DB9-123B-9AA1-490592C0A7A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91" creationId="{5A683FD5-F5BF-7794-5DC4-D2DBF9D866D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92" creationId="{3ACBB998-8E51-27B7-A496-BAFDB56AFAAE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93" creationId="{7C8C0014-36F7-58E1-3E32-ED9B82303A49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31.283" v="2122" actId="1076"/>
          <ac:spMkLst>
            <pc:docMk/>
            <pc:sldMk cId="0" sldId="265"/>
            <ac:spMk id="94" creationId="{AC2A17CD-4D12-FA2F-DCAE-AD42BCEA539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40.639" v="2123" actId="1076"/>
          <ac:spMkLst>
            <pc:docMk/>
            <pc:sldMk cId="0" sldId="265"/>
            <ac:spMk id="102" creationId="{DF765AA5-9024-74CF-EC3B-1F861B53668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4:57.966" v="2125" actId="20577"/>
          <ac:spMkLst>
            <pc:docMk/>
            <pc:sldMk cId="0" sldId="265"/>
            <ac:spMk id="105" creationId="{A3169F24-177B-9678-662A-8BB01280624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15:07.656" v="2127" actId="20577"/>
          <ac:spMkLst>
            <pc:docMk/>
            <pc:sldMk cId="0" sldId="265"/>
            <ac:spMk id="106" creationId="{E77AB27A-A73C-4CD9-F1AA-A7DD7F8F5934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6:54.201" v="2214" actId="1076"/>
          <ac:spMkLst>
            <pc:docMk/>
            <pc:sldMk cId="0" sldId="265"/>
            <ac:spMk id="111" creationId="{25E91A43-234C-92D3-F71D-D5F668501ED3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4:15.672" v="2201" actId="14100"/>
          <ac:spMkLst>
            <pc:docMk/>
            <pc:sldMk cId="0" sldId="265"/>
            <ac:spMk id="112" creationId="{7BD05505-9AE7-5916-ECD7-27B0FF385128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21:37.776" v="2175" actId="14100"/>
          <ac:spMkLst>
            <pc:docMk/>
            <pc:sldMk cId="0" sldId="265"/>
            <ac:spMk id="113" creationId="{E94E2264-3508-DF4B-3140-75E7E9A17E2B}"/>
          </ac:spMkLst>
        </pc:spChg>
        <pc:grpChg chg="del mod">
          <ac:chgData name="نوره عامر عبدالعزيز الشهراني" userId="f60c3f09-8a94-4d4f-96aa-3e686f726321" providerId="ADAL" clId="{1BAD3E72-F4B8-465D-92FC-4649C8EAAEFE}" dt="2023-02-12T04:02:22.542" v="1553" actId="165"/>
          <ac:grpSpMkLst>
            <pc:docMk/>
            <pc:sldMk cId="0" sldId="265"/>
            <ac:grpSpMk id="3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4:02:24.518" v="1554" actId="478"/>
          <ac:grpSpMkLst>
            <pc:docMk/>
            <pc:sldMk cId="0" sldId="265"/>
            <ac:grpSpMk id="6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4:02:02.495" v="1547" actId="478"/>
          <ac:grpSpMkLst>
            <pc:docMk/>
            <pc:sldMk cId="0" sldId="265"/>
            <ac:grpSpMk id="11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4:02:04.565" v="1548" actId="478"/>
          <ac:grpSpMkLst>
            <pc:docMk/>
            <pc:sldMk cId="0" sldId="265"/>
            <ac:grpSpMk id="13" creationId="{00000000-0000-0000-0000-000000000000}"/>
          </ac:grpSpMkLst>
        </pc:grpChg>
        <pc:picChg chg="mod">
          <ac:chgData name="نوره عامر عبدالعزيز الشهراني" userId="f60c3f09-8a94-4d4f-96aa-3e686f726321" providerId="ADAL" clId="{1BAD3E72-F4B8-465D-92FC-4649C8EAAEFE}" dt="2023-02-12T05:29:33.317" v="2286" actId="1076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4:53:09.496" v="1885" actId="1076"/>
          <ac:picMkLst>
            <pc:docMk/>
            <pc:sldMk cId="0" sldId="265"/>
            <ac:picMk id="9" creationId="{00000000-0000-0000-0000-000000000000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5:29:41.725" v="2290" actId="1076"/>
          <ac:picMkLst>
            <pc:docMk/>
            <pc:sldMk cId="0" sldId="265"/>
            <ac:picMk id="119" creationId="{A04F4E5B-D6CA-D0E6-EB95-57E65C01A34C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5:29:38.591" v="2289" actId="1076"/>
          <ac:picMkLst>
            <pc:docMk/>
            <pc:sldMk cId="0" sldId="265"/>
            <ac:picMk id="120" creationId="{8E9F94E9-A0C3-FC4D-AFC5-D2C1B8BA8ECD}"/>
          </ac:picMkLst>
        </pc:picChg>
        <pc:cxnChg chg="add del mod">
          <ac:chgData name="نوره عامر عبدالعزيز الشهراني" userId="f60c3f09-8a94-4d4f-96aa-3e686f726321" providerId="ADAL" clId="{1BAD3E72-F4B8-465D-92FC-4649C8EAAEFE}" dt="2023-02-12T04:54:24.942" v="1899" actId="11529"/>
          <ac:cxnSpMkLst>
            <pc:docMk/>
            <pc:sldMk cId="0" sldId="265"/>
            <ac:cxnSpMk id="54" creationId="{4159C12A-0FAE-A1AE-3A9F-BFFEF1917955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56" creationId="{2352F220-A58E-19B8-1920-9AE66CE98EDE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40.639" v="2123" actId="1076"/>
          <ac:cxnSpMkLst>
            <pc:docMk/>
            <pc:sldMk cId="0" sldId="265"/>
            <ac:cxnSpMk id="58" creationId="{C440036C-8AB0-C2FB-FFE5-5E05FED2D374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68" creationId="{1DA1EADF-56E2-14ED-2B32-B7874FE367A5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69" creationId="{501EF375-0EB2-9EDA-6B20-E2084D8E5500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70" creationId="{C9D02AAD-18DF-695A-E36E-EC6AC8DB2169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71" creationId="{E910CE11-402D-B836-4F84-70E1498C08AC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54.201" v="2214" actId="1076"/>
          <ac:cxnSpMkLst>
            <pc:docMk/>
            <pc:sldMk cId="0" sldId="265"/>
            <ac:cxnSpMk id="72" creationId="{252BF9D6-DB3E-12BF-BCA0-49C0D6F9B97B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31.283" v="2122" actId="1076"/>
          <ac:cxnSpMkLst>
            <pc:docMk/>
            <pc:sldMk cId="0" sldId="265"/>
            <ac:cxnSpMk id="85" creationId="{D63142F3-778E-DDFB-A927-9D75C5C30C9E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31.283" v="2122" actId="1076"/>
          <ac:cxnSpMkLst>
            <pc:docMk/>
            <pc:sldMk cId="0" sldId="265"/>
            <ac:cxnSpMk id="86" creationId="{78B9DBAE-C480-63FD-830C-2F14483E51AB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31.283" v="2122" actId="1076"/>
          <ac:cxnSpMkLst>
            <pc:docMk/>
            <pc:sldMk cId="0" sldId="265"/>
            <ac:cxnSpMk id="87" creationId="{33BE593F-59E3-9073-EA55-7EF181191826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31.283" v="2122" actId="1076"/>
          <ac:cxnSpMkLst>
            <pc:docMk/>
            <pc:sldMk cId="0" sldId="265"/>
            <ac:cxnSpMk id="88" creationId="{FA94DAF9-CEB8-053B-F5F6-097F506AF3D2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31.283" v="2122" actId="1076"/>
          <ac:cxnSpMkLst>
            <pc:docMk/>
            <pc:sldMk cId="0" sldId="265"/>
            <ac:cxnSpMk id="89" creationId="{64B3B956-1C6F-A2EF-7325-82D5C5B96579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40.639" v="2123" actId="1076"/>
          <ac:cxnSpMkLst>
            <pc:docMk/>
            <pc:sldMk cId="0" sldId="265"/>
            <ac:cxnSpMk id="103" creationId="{9A00DF9E-06EB-606B-1460-839C34A29183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14:40.639" v="2123" actId="1076"/>
          <ac:cxnSpMkLst>
            <pc:docMk/>
            <pc:sldMk cId="0" sldId="265"/>
            <ac:cxnSpMk id="104" creationId="{9A355039-CA05-C27B-0387-F2837EB07341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5:28.161" v="2207" actId="1582"/>
          <ac:cxnSpMkLst>
            <pc:docMk/>
            <pc:sldMk cId="0" sldId="265"/>
            <ac:cxnSpMk id="115" creationId="{99C6186C-DB08-CDBB-799A-508B7E4A5E87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17.494" v="2211" actId="1076"/>
          <ac:cxnSpMkLst>
            <pc:docMk/>
            <pc:sldMk cId="0" sldId="265"/>
            <ac:cxnSpMk id="116" creationId="{F818EA1F-FF77-32B8-3EEE-E60A01F09134}"/>
          </ac:cxnSpMkLst>
        </pc:cxnChg>
        <pc:cxnChg chg="add mod">
          <ac:chgData name="نوره عامر عبدالعزيز الشهراني" userId="f60c3f09-8a94-4d4f-96aa-3e686f726321" providerId="ADAL" clId="{1BAD3E72-F4B8-465D-92FC-4649C8EAAEFE}" dt="2023-02-12T05:26:27.061" v="2213" actId="1076"/>
          <ac:cxnSpMkLst>
            <pc:docMk/>
            <pc:sldMk cId="0" sldId="265"/>
            <ac:cxnSpMk id="117" creationId="{E712BFB4-FC0E-BFB7-A055-99B0E3FB3A25}"/>
          </ac:cxnSpMkLst>
        </pc:cxnChg>
      </pc:sldChg>
      <pc:sldChg chg="del modTransition">
        <pc:chgData name="نوره عامر عبدالعزيز الشهراني" userId="f60c3f09-8a94-4d4f-96aa-3e686f726321" providerId="ADAL" clId="{1BAD3E72-F4B8-465D-92FC-4649C8EAAEFE}" dt="2023-02-12T05:32:59.301" v="2406" actId="47"/>
        <pc:sldMkLst>
          <pc:docMk/>
          <pc:sldMk cId="0" sldId="266"/>
        </pc:sldMkLst>
      </pc:sldChg>
      <pc:sldChg chg="addSp delSp modSp mod modTransition">
        <pc:chgData name="نوره عامر عبدالعزيز الشهراني" userId="f60c3f09-8a94-4d4f-96aa-3e686f726321" providerId="ADAL" clId="{1BAD3E72-F4B8-465D-92FC-4649C8EAAEFE}" dt="2023-02-12T12:44:02.667" v="2632" actId="1076"/>
        <pc:sldMkLst>
          <pc:docMk/>
          <pc:sldMk cId="0" sldId="267"/>
        </pc:sldMkLst>
        <pc:spChg chg="del">
          <ac:chgData name="نوره عامر عبدالعزيز الشهراني" userId="f60c3f09-8a94-4d4f-96aa-3e686f726321" providerId="ADAL" clId="{1BAD3E72-F4B8-465D-92FC-4649C8EAAEFE}" dt="2023-02-12T05:34:39.877" v="2495" actId="478"/>
          <ac:spMkLst>
            <pc:docMk/>
            <pc:sldMk cId="0" sldId="267"/>
            <ac:spMk id="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10:34:17.592" v="2613" actId="20577"/>
          <ac:spMkLst>
            <pc:docMk/>
            <pc:sldMk cId="0" sldId="267"/>
            <ac:spMk id="24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10:34:08.008" v="2598" actId="20577"/>
          <ac:spMkLst>
            <pc:docMk/>
            <pc:sldMk cId="0" sldId="267"/>
            <ac:spMk id="2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10:33:41.198" v="2577" actId="14100"/>
          <ac:spMkLst>
            <pc:docMk/>
            <pc:sldMk cId="0" sldId="267"/>
            <ac:spMk id="26" creationId="{00000000-0000-0000-0000-000000000000}"/>
          </ac:spMkLst>
        </pc:spChg>
        <pc:grpChg chg="del">
          <ac:chgData name="نوره عامر عبدالعزيز الشهراني" userId="f60c3f09-8a94-4d4f-96aa-3e686f726321" providerId="ADAL" clId="{1BAD3E72-F4B8-465D-92FC-4649C8EAAEFE}" dt="2023-02-12T05:34:39.877" v="2495" actId="478"/>
          <ac:grpSpMkLst>
            <pc:docMk/>
            <pc:sldMk cId="0" sldId="267"/>
            <ac:grpSpMk id="6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39.877" v="2495" actId="478"/>
          <ac:grpSpMkLst>
            <pc:docMk/>
            <pc:sldMk cId="0" sldId="267"/>
            <ac:grpSpMk id="8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39.877" v="2495" actId="478"/>
          <ac:grpSpMkLst>
            <pc:docMk/>
            <pc:sldMk cId="0" sldId="267"/>
            <ac:grpSpMk id="10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39.877" v="2495" actId="478"/>
          <ac:grpSpMkLst>
            <pc:docMk/>
            <pc:sldMk cId="0" sldId="267"/>
            <ac:grpSpMk id="12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43.392" v="2496" actId="478"/>
          <ac:grpSpMkLst>
            <pc:docMk/>
            <pc:sldMk cId="0" sldId="267"/>
            <ac:grpSpMk id="14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43.392" v="2496" actId="478"/>
          <ac:grpSpMkLst>
            <pc:docMk/>
            <pc:sldMk cId="0" sldId="267"/>
            <ac:grpSpMk id="17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5:34:43.392" v="2496" actId="478"/>
          <ac:grpSpMkLst>
            <pc:docMk/>
            <pc:sldMk cId="0" sldId="267"/>
            <ac:grpSpMk id="20" creationId="{00000000-0000-0000-0000-000000000000}"/>
          </ac:grpSpMkLst>
        </pc:grpChg>
        <pc:grpChg chg="mod">
          <ac:chgData name="نوره عامر عبدالعزيز الشهراني" userId="f60c3f09-8a94-4d4f-96aa-3e686f726321" providerId="ADAL" clId="{1BAD3E72-F4B8-465D-92FC-4649C8EAAEFE}" dt="2023-02-12T10:33:52.107" v="2581" actId="14100"/>
          <ac:grpSpMkLst>
            <pc:docMk/>
            <pc:sldMk cId="0" sldId="267"/>
            <ac:grpSpMk id="23" creationId="{00000000-0000-0000-0000-000000000000}"/>
          </ac:grpSpMkLst>
        </pc:grpChg>
        <pc:picChg chg="add mod">
          <ac:chgData name="نوره عامر عبدالعزيز الشهراني" userId="f60c3f09-8a94-4d4f-96aa-3e686f726321" providerId="ADAL" clId="{1BAD3E72-F4B8-465D-92FC-4649C8EAAEFE}" dt="2023-02-12T12:44:02.667" v="2632" actId="1076"/>
          <ac:picMkLst>
            <pc:docMk/>
            <pc:sldMk cId="0" sldId="267"/>
            <ac:picMk id="6" creationId="{AF165581-44CF-2029-4F1D-78A8DCAA76B4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10:33:44.836" v="2578" actId="1076"/>
          <ac:picMkLst>
            <pc:docMk/>
            <pc:sldMk cId="0" sldId="267"/>
            <ac:picMk id="8" creationId="{0706EF2A-7D7E-F9AE-11AD-339EDC8A6E1E}"/>
          </ac:picMkLst>
        </pc:picChg>
      </pc:sldChg>
      <pc:sldChg chg="addSp delSp modSp mod ord modTransition modAnim">
        <pc:chgData name="نوره عامر عبدالعزيز الشهراني" userId="f60c3f09-8a94-4d4f-96aa-3e686f726321" providerId="ADAL" clId="{1BAD3E72-F4B8-465D-92FC-4649C8EAAEFE}" dt="2023-02-12T10:21:40.472" v="2502" actId="1076"/>
        <pc:sldMkLst>
          <pc:docMk/>
          <pc:sldMk cId="0" sldId="268"/>
        </pc:sldMkLst>
        <pc:spChg chg="mod">
          <ac:chgData name="نوره عامر عبدالعزيز الشهراني" userId="f60c3f09-8a94-4d4f-96aa-3e686f726321" providerId="ADAL" clId="{1BAD3E72-F4B8-465D-92FC-4649C8EAAEFE}" dt="2023-02-12T05:27:46.759" v="2241" actId="20577"/>
          <ac:spMkLst>
            <pc:docMk/>
            <pc:sldMk cId="0" sldId="268"/>
            <ac:spMk id="3" creationId="{00000000-0000-0000-0000-00000000000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31:31.463" v="2356" actId="14100"/>
          <ac:spMkLst>
            <pc:docMk/>
            <pc:sldMk cId="0" sldId="268"/>
            <ac:spMk id="4" creationId="{A79E0542-D7B0-D15E-21F7-7371C5CA1382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5:31:27.657" v="2355" actId="14100"/>
          <ac:spMkLst>
            <pc:docMk/>
            <pc:sldMk cId="0" sldId="268"/>
            <ac:spMk id="5" creationId="{32CFC9FF-AA90-591A-E797-F877FFB910E6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10:21:36.041" v="2501" actId="1076"/>
          <ac:spMkLst>
            <pc:docMk/>
            <pc:sldMk cId="0" sldId="268"/>
            <ac:spMk id="8" creationId="{0F7D25DF-5E59-AE20-345C-172E921B7A5B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10:21:40.472" v="2502" actId="1076"/>
          <ac:spMkLst>
            <pc:docMk/>
            <pc:sldMk cId="0" sldId="268"/>
            <ac:spMk id="9" creationId="{93740508-DEA0-FEB2-CC54-1A84688B398A}"/>
          </ac:spMkLst>
        </pc:spChg>
        <pc:graphicFrameChg chg="del">
          <ac:chgData name="نوره عامر عبدالعزيز الشهراني" userId="f60c3f09-8a94-4d4f-96aa-3e686f726321" providerId="ADAL" clId="{1BAD3E72-F4B8-465D-92FC-4649C8EAAEFE}" dt="2023-02-12T05:24:32.347" v="2202" actId="478"/>
          <ac:graphicFrameMkLst>
            <pc:docMk/>
            <pc:sldMk cId="0" sldId="268"/>
            <ac:graphicFrameMk id="2" creationId="{00000000-0000-0000-0000-000000000000}"/>
          </ac:graphicFrameMkLst>
        </pc:graphicFrameChg>
        <pc:picChg chg="add mod">
          <ac:chgData name="نوره عامر عبدالعزيز الشهراني" userId="f60c3f09-8a94-4d4f-96aa-3e686f726321" providerId="ADAL" clId="{1BAD3E72-F4B8-465D-92FC-4649C8EAAEFE}" dt="2023-02-12T05:29:24.860" v="2283" actId="1076"/>
          <ac:picMkLst>
            <pc:docMk/>
            <pc:sldMk cId="0" sldId="268"/>
            <ac:picMk id="6" creationId="{6F8A0EED-1FAD-C12D-6A53-84A12567991A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5:29:24.860" v="2283" actId="1076"/>
          <ac:picMkLst>
            <pc:docMk/>
            <pc:sldMk cId="0" sldId="268"/>
            <ac:picMk id="7" creationId="{E52BF25D-5076-3BAD-D642-6DBE0B13276D}"/>
          </ac:picMkLst>
        </pc:picChg>
      </pc:sldChg>
      <pc:sldChg chg="del modTransition">
        <pc:chgData name="نوره عامر عبدالعزيز الشهراني" userId="f60c3f09-8a94-4d4f-96aa-3e686f726321" providerId="ADAL" clId="{1BAD3E72-F4B8-465D-92FC-4649C8EAAEFE}" dt="2023-02-12T05:34:31.436" v="2494" actId="47"/>
        <pc:sldMkLst>
          <pc:docMk/>
          <pc:sldMk cId="0" sldId="269"/>
        </pc:sldMkLst>
      </pc:sldChg>
      <pc:sldChg chg="addSp delSp modSp mod modTransition modAnim">
        <pc:chgData name="نوره عامر عبدالعزيز الشهراني" userId="f60c3f09-8a94-4d4f-96aa-3e686f726321" providerId="ADAL" clId="{1BAD3E72-F4B8-465D-92FC-4649C8EAAEFE}" dt="2023-02-12T10:51:00.924" v="2630" actId="1440"/>
        <pc:sldMkLst>
          <pc:docMk/>
          <pc:sldMk cId="0" sldId="270"/>
        </pc:sldMkLst>
        <pc:spChg chg="mod">
          <ac:chgData name="نوره عامر عبدالعزيز الشهراني" userId="f60c3f09-8a94-4d4f-96aa-3e686f726321" providerId="ADAL" clId="{1BAD3E72-F4B8-465D-92FC-4649C8EAAEFE}" dt="2023-02-12T05:33:56.566" v="2450" actId="14100"/>
          <ac:spMkLst>
            <pc:docMk/>
            <pc:sldMk cId="0" sldId="270"/>
            <ac:spMk id="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10:49:57.708" v="2620" actId="1076"/>
          <ac:spMkLst>
            <pc:docMk/>
            <pc:sldMk cId="0" sldId="270"/>
            <ac:spMk id="6" creationId="{00000000-0000-0000-0000-000000000000}"/>
          </ac:spMkLst>
        </pc:spChg>
        <pc:grpChg chg="mod">
          <ac:chgData name="نوره عامر عبدالعزيز الشهراني" userId="f60c3f09-8a94-4d4f-96aa-3e686f726321" providerId="ADAL" clId="{1BAD3E72-F4B8-465D-92FC-4649C8EAAEFE}" dt="2023-02-12T10:50:00.531" v="2621" actId="1076"/>
          <ac:grpSpMkLst>
            <pc:docMk/>
            <pc:sldMk cId="0" sldId="270"/>
            <ac:grpSpMk id="4" creationId="{00000000-0000-0000-0000-000000000000}"/>
          </ac:grpSpMkLst>
        </pc:grpChg>
        <pc:grpChg chg="del mod">
          <ac:chgData name="نوره عامر عبدالعزيز الشهراني" userId="f60c3f09-8a94-4d4f-96aa-3e686f726321" providerId="ADAL" clId="{1BAD3E72-F4B8-465D-92FC-4649C8EAAEFE}" dt="2023-02-12T05:33:37.204" v="2434" actId="478"/>
          <ac:grpSpMkLst>
            <pc:docMk/>
            <pc:sldMk cId="0" sldId="270"/>
            <ac:grpSpMk id="7" creationId="{00000000-0000-0000-0000-000000000000}"/>
          </ac:grpSpMkLst>
        </pc:grpChg>
        <pc:picChg chg="add mod">
          <ac:chgData name="نوره عامر عبدالعزيز الشهراني" userId="f60c3f09-8a94-4d4f-96aa-3e686f726321" providerId="ADAL" clId="{1BAD3E72-F4B8-465D-92FC-4649C8EAAEFE}" dt="2023-02-12T10:51:00.924" v="2630" actId="1440"/>
          <ac:picMkLst>
            <pc:docMk/>
            <pc:sldMk cId="0" sldId="270"/>
            <ac:picMk id="7" creationId="{606A1849-8953-09AA-4CE5-F0E53F746073}"/>
          </ac:picMkLst>
        </pc:picChg>
      </pc:sldChg>
      <pc:sldChg chg="del modTransition">
        <pc:chgData name="نوره عامر عبدالعزيز الشهراني" userId="f60c3f09-8a94-4d4f-96aa-3e686f726321" providerId="ADAL" clId="{1BAD3E72-F4B8-465D-92FC-4649C8EAAEFE}" dt="2023-02-12T10:34:24.684" v="2614" actId="47"/>
        <pc:sldMkLst>
          <pc:docMk/>
          <pc:sldMk cId="0" sldId="271"/>
        </pc:sldMkLst>
      </pc:sldChg>
      <pc:sldChg chg="addSp delSp modSp mod modTransition">
        <pc:chgData name="نوره عامر عبدالعزيز الشهراني" userId="f60c3f09-8a94-4d4f-96aa-3e686f726321" providerId="ADAL" clId="{1BAD3E72-F4B8-465D-92FC-4649C8EAAEFE}" dt="2023-02-12T12:47:08.612" v="2695" actId="1076"/>
        <pc:sldMkLst>
          <pc:docMk/>
          <pc:sldMk cId="0" sldId="272"/>
        </pc:sldMkLst>
        <pc:spChg chg="mod">
          <ac:chgData name="نوره عامر عبدالعزيز الشهراني" userId="f60c3f09-8a94-4d4f-96aa-3e686f726321" providerId="ADAL" clId="{1BAD3E72-F4B8-465D-92FC-4649C8EAAEFE}" dt="2023-02-12T12:47:02.710" v="2694" actId="20577"/>
          <ac:spMkLst>
            <pc:docMk/>
            <pc:sldMk cId="0" sldId="272"/>
            <ac:spMk id="3" creationId="{00000000-0000-0000-0000-000000000000}"/>
          </ac:spMkLst>
        </pc:spChg>
        <pc:picChg chg="add del mod">
          <ac:chgData name="نوره عامر عبدالعزيز الشهراني" userId="f60c3f09-8a94-4d4f-96aa-3e686f726321" providerId="ADAL" clId="{1BAD3E72-F4B8-465D-92FC-4649C8EAAEFE}" dt="2023-02-12T12:45:43.039" v="2649" actId="22"/>
          <ac:picMkLst>
            <pc:docMk/>
            <pc:sldMk cId="0" sldId="272"/>
            <ac:picMk id="10" creationId="{B1AA469C-43C1-2DE4-A776-00CD6F1F7AFB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12:46:41.268" v="2662" actId="478"/>
          <ac:picMkLst>
            <pc:docMk/>
            <pc:sldMk cId="0" sldId="272"/>
            <ac:picMk id="11" creationId="{3BB2FD8F-806A-3BCB-4D33-E8390ED9A1B7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12:46:36.603" v="2661" actId="478"/>
          <ac:picMkLst>
            <pc:docMk/>
            <pc:sldMk cId="0" sldId="272"/>
            <ac:picMk id="12" creationId="{2C7CF2F7-E615-07F5-6AAB-896A3E382988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12:46:34.920" v="2660" actId="478"/>
          <ac:picMkLst>
            <pc:docMk/>
            <pc:sldMk cId="0" sldId="272"/>
            <ac:picMk id="13" creationId="{C4AAA75B-31F1-CE73-E89B-ACD24EEB25E9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12:47:08.612" v="2695" actId="1076"/>
          <ac:picMkLst>
            <pc:docMk/>
            <pc:sldMk cId="0" sldId="272"/>
            <ac:picMk id="14" creationId="{6C3AB545-ED84-5E80-79E7-0A9AE8036FA4}"/>
          </ac:picMkLst>
        </pc:picChg>
      </pc:sldChg>
      <pc:sldChg chg="mod modTransition modShow">
        <pc:chgData name="نوره عامر عبدالعزيز الشهراني" userId="f60c3f09-8a94-4d4f-96aa-3e686f726321" providerId="ADAL" clId="{1BAD3E72-F4B8-465D-92FC-4649C8EAAEFE}" dt="2023-02-12T12:45:52.211" v="2653" actId="729"/>
        <pc:sldMkLst>
          <pc:docMk/>
          <pc:sldMk cId="0" sldId="273"/>
        </pc:sldMkLst>
      </pc:sldChg>
      <pc:sldChg chg="modSp add del mod modTransition modShow">
        <pc:chgData name="نوره عامر عبدالعزيز الشهراني" userId="f60c3f09-8a94-4d4f-96aa-3e686f726321" providerId="ADAL" clId="{1BAD3E72-F4B8-465D-92FC-4649C8EAAEFE}" dt="2023-02-12T12:45:52.211" v="2653" actId="729"/>
        <pc:sldMkLst>
          <pc:docMk/>
          <pc:sldMk cId="0" sldId="274"/>
        </pc:sldMkLst>
        <pc:picChg chg="mod">
          <ac:chgData name="نوره عامر عبدالعزيز الشهراني" userId="f60c3f09-8a94-4d4f-96aa-3e686f726321" providerId="ADAL" clId="{1BAD3E72-F4B8-465D-92FC-4649C8EAAEFE}" dt="2023-02-12T12:44:31" v="2634" actId="1076"/>
          <ac:picMkLst>
            <pc:docMk/>
            <pc:sldMk cId="0" sldId="274"/>
            <ac:picMk id="9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12:44:31" v="2634" actId="1076"/>
          <ac:picMkLst>
            <pc:docMk/>
            <pc:sldMk cId="0" sldId="274"/>
            <ac:picMk id="24" creationId="{00000000-0000-0000-0000-000000000000}"/>
          </ac:picMkLst>
        </pc:picChg>
      </pc:sldChg>
      <pc:sldChg chg="mod modTransition modShow">
        <pc:chgData name="نوره عامر عبدالعزيز الشهراني" userId="f60c3f09-8a94-4d4f-96aa-3e686f726321" providerId="ADAL" clId="{1BAD3E72-F4B8-465D-92FC-4649C8EAAEFE}" dt="2023-02-12T12:45:52.211" v="2653" actId="729"/>
        <pc:sldMkLst>
          <pc:docMk/>
          <pc:sldMk cId="0" sldId="275"/>
        </pc:sldMkLst>
      </pc:sldChg>
      <pc:sldChg chg="delSp modSp del mod">
        <pc:chgData name="نوره عامر عبدالعزيز الشهراني" userId="f60c3f09-8a94-4d4f-96aa-3e686f726321" providerId="ADAL" clId="{1BAD3E72-F4B8-465D-92FC-4649C8EAAEFE}" dt="2023-02-12T03:25:37.386" v="364" actId="47"/>
        <pc:sldMkLst>
          <pc:docMk/>
          <pc:sldMk cId="3038890721" sldId="277"/>
        </pc:sldMkLst>
        <pc:spChg chg="mod">
          <ac:chgData name="نوره عامر عبدالعزيز الشهراني" userId="f60c3f09-8a94-4d4f-96aa-3e686f726321" providerId="ADAL" clId="{1BAD3E72-F4B8-465D-92FC-4649C8EAAEFE}" dt="2023-02-12T03:24:27.518" v="352" actId="1076"/>
          <ac:spMkLst>
            <pc:docMk/>
            <pc:sldMk cId="3038890721" sldId="277"/>
            <ac:spMk id="13" creationId="{845BB835-A703-10A7-1D1E-4152AF0379F0}"/>
          </ac:spMkLst>
        </pc:spChg>
        <pc:picChg chg="del">
          <ac:chgData name="نوره عامر عبدالعزيز الشهراني" userId="f60c3f09-8a94-4d4f-96aa-3e686f726321" providerId="ADAL" clId="{1BAD3E72-F4B8-465D-92FC-4649C8EAAEFE}" dt="2023-02-12T03:24:24.206" v="351" actId="478"/>
          <ac:picMkLst>
            <pc:docMk/>
            <pc:sldMk cId="3038890721" sldId="277"/>
            <ac:picMk id="7" creationId="{52F08193-FD93-5C55-C5B1-B896E00025AC}"/>
          </ac:picMkLst>
        </pc:picChg>
      </pc:sldChg>
      <pc:sldChg chg="delSp del mod">
        <pc:chgData name="نوره عامر عبدالعزيز الشهراني" userId="f60c3f09-8a94-4d4f-96aa-3e686f726321" providerId="ADAL" clId="{1BAD3E72-F4B8-465D-92FC-4649C8EAAEFE}" dt="2023-02-12T03:37:19.918" v="631" actId="47"/>
        <pc:sldMkLst>
          <pc:docMk/>
          <pc:sldMk cId="2605011925" sldId="278"/>
        </pc:sldMkLst>
        <pc:spChg chg="del">
          <ac:chgData name="نوره عامر عبدالعزيز الشهراني" userId="f60c3f09-8a94-4d4f-96aa-3e686f726321" providerId="ADAL" clId="{1BAD3E72-F4B8-465D-92FC-4649C8EAAEFE}" dt="2023-02-12T03:37:17.794" v="630" actId="478"/>
          <ac:spMkLst>
            <pc:docMk/>
            <pc:sldMk cId="2605011925" sldId="278"/>
            <ac:spMk id="13" creationId="{845BB835-A703-10A7-1D1E-4152AF0379F0}"/>
          </ac:spMkLst>
        </pc:spChg>
        <pc:picChg chg="del">
          <ac:chgData name="نوره عامر عبدالعزيز الشهراني" userId="f60c3f09-8a94-4d4f-96aa-3e686f726321" providerId="ADAL" clId="{1BAD3E72-F4B8-465D-92FC-4649C8EAAEFE}" dt="2023-02-12T03:37:15.754" v="629" actId="478"/>
          <ac:picMkLst>
            <pc:docMk/>
            <pc:sldMk cId="2605011925" sldId="278"/>
            <ac:picMk id="7" creationId="{C14A90E1-0C9A-0CBD-6DE0-D8DAB99428AE}"/>
          </ac:picMkLst>
        </pc:picChg>
      </pc:sldChg>
      <pc:sldChg chg="del">
        <pc:chgData name="نوره عامر عبدالعزيز الشهراني" userId="f60c3f09-8a94-4d4f-96aa-3e686f726321" providerId="ADAL" clId="{1BAD3E72-F4B8-465D-92FC-4649C8EAAEFE}" dt="2023-02-12T03:27:48.198" v="417" actId="47"/>
        <pc:sldMkLst>
          <pc:docMk/>
          <pc:sldMk cId="3117299975" sldId="279"/>
        </pc:sldMkLst>
      </pc:sldChg>
      <pc:sldChg chg="modSp add del mod">
        <pc:chgData name="نوره عامر عبدالعزيز الشهراني" userId="f60c3f09-8a94-4d4f-96aa-3e686f726321" providerId="ADAL" clId="{1BAD3E72-F4B8-465D-92FC-4649C8EAAEFE}" dt="2023-02-12T02:50:49.890" v="319" actId="47"/>
        <pc:sldMkLst>
          <pc:docMk/>
          <pc:sldMk cId="2990553187" sldId="280"/>
        </pc:sldMkLst>
        <pc:spChg chg="mod">
          <ac:chgData name="نوره عامر عبدالعزيز الشهراني" userId="f60c3f09-8a94-4d4f-96aa-3e686f726321" providerId="ADAL" clId="{1BAD3E72-F4B8-465D-92FC-4649C8EAAEFE}" dt="2023-02-12T02:49:33.553" v="316" actId="1076"/>
          <ac:spMkLst>
            <pc:docMk/>
            <pc:sldMk cId="2990553187" sldId="280"/>
            <ac:spMk id="18" creationId="{A61A4038-BC7F-E8BD-3145-593E860AA806}"/>
          </ac:spMkLst>
        </pc:spChg>
        <pc:picChg chg="mod">
          <ac:chgData name="نوره عامر عبدالعزيز الشهراني" userId="f60c3f09-8a94-4d4f-96aa-3e686f726321" providerId="ADAL" clId="{1BAD3E72-F4B8-465D-92FC-4649C8EAAEFE}" dt="2023-02-12T02:49:33.553" v="316" actId="1076"/>
          <ac:picMkLst>
            <pc:docMk/>
            <pc:sldMk cId="2990553187" sldId="280"/>
            <ac:picMk id="17" creationId="{30550535-8AC4-859D-DA0B-B65CE702AD60}"/>
          </ac:picMkLst>
        </pc:picChg>
      </pc:sldChg>
      <pc:sldChg chg="add del">
        <pc:chgData name="نوره عامر عبدالعزيز الشهراني" userId="f60c3f09-8a94-4d4f-96aa-3e686f726321" providerId="ADAL" clId="{1BAD3E72-F4B8-465D-92FC-4649C8EAAEFE}" dt="2023-02-12T02:24:05.817" v="227" actId="47"/>
        <pc:sldMkLst>
          <pc:docMk/>
          <pc:sldMk cId="3595684026" sldId="280"/>
        </pc:sldMkLst>
      </pc:sldChg>
      <pc:sldChg chg="modSp add del mod ord modTransition">
        <pc:chgData name="نوره عامر عبدالعزيز الشهراني" userId="f60c3f09-8a94-4d4f-96aa-3e686f726321" providerId="ADAL" clId="{1BAD3E72-F4B8-465D-92FC-4649C8EAAEFE}" dt="2023-02-12T12:44:08.807" v="2633" actId="47"/>
        <pc:sldMkLst>
          <pc:docMk/>
          <pc:sldMk cId="3089716305" sldId="281"/>
        </pc:sldMkLst>
        <pc:picChg chg="mod">
          <ac:chgData name="نوره عامر عبدالعزيز الشهراني" userId="f60c3f09-8a94-4d4f-96aa-3e686f726321" providerId="ADAL" clId="{1BAD3E72-F4B8-465D-92FC-4649C8EAAEFE}" dt="2023-02-12T03:38:15.254" v="1004" actId="1076"/>
          <ac:picMkLst>
            <pc:docMk/>
            <pc:sldMk cId="3089716305" sldId="281"/>
            <ac:picMk id="2" creationId="{00000000-0000-0000-0000-000000000000}"/>
          </ac:picMkLst>
        </pc:picChg>
      </pc:sldChg>
      <pc:sldChg chg="addSp delSp modSp add mod modTransition setBg">
        <pc:chgData name="نوره عامر عبدالعزيز الشهراني" userId="f60c3f09-8a94-4d4f-96aa-3e686f726321" providerId="ADAL" clId="{1BAD3E72-F4B8-465D-92FC-4649C8EAAEFE}" dt="2023-02-12T03:59:51.038" v="1421"/>
        <pc:sldMkLst>
          <pc:docMk/>
          <pc:sldMk cId="1991259826" sldId="282"/>
        </pc:sldMkLst>
        <pc:spChg chg="mod">
          <ac:chgData name="نوره عامر عبدالعزيز الشهراني" userId="f60c3f09-8a94-4d4f-96aa-3e686f726321" providerId="ADAL" clId="{1BAD3E72-F4B8-465D-92FC-4649C8EAAEFE}" dt="2023-02-12T02:47:18.017" v="299" actId="20577"/>
          <ac:spMkLst>
            <pc:docMk/>
            <pc:sldMk cId="1991259826" sldId="282"/>
            <ac:spMk id="5" creationId="{00000000-0000-0000-0000-00000000000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2:47:06.963" v="277" actId="33524"/>
          <ac:spMkLst>
            <pc:docMk/>
            <pc:sldMk cId="1991259826" sldId="282"/>
            <ac:spMk id="6" creationId="{00000000-0000-0000-0000-000000000000}"/>
          </ac:spMkLst>
        </pc:spChg>
        <pc:grpChg chg="mod">
          <ac:chgData name="نوره عامر عبدالعزيز الشهراني" userId="f60c3f09-8a94-4d4f-96aa-3e686f726321" providerId="ADAL" clId="{1BAD3E72-F4B8-465D-92FC-4649C8EAAEFE}" dt="2023-02-12T02:47:22.543" v="300" actId="1076"/>
          <ac:grpSpMkLst>
            <pc:docMk/>
            <pc:sldMk cId="1991259826" sldId="282"/>
            <ac:grpSpMk id="4" creationId="{00000000-0000-0000-0000-000000000000}"/>
          </ac:grpSpMkLst>
        </pc:grpChg>
        <pc:grpChg chg="del">
          <ac:chgData name="نوره عامر عبدالعزيز الشهراني" userId="f60c3f09-8a94-4d4f-96aa-3e686f726321" providerId="ADAL" clId="{1BAD3E72-F4B8-465D-92FC-4649C8EAAEFE}" dt="2023-02-12T02:31:13.305" v="257" actId="478"/>
          <ac:grpSpMkLst>
            <pc:docMk/>
            <pc:sldMk cId="1991259826" sldId="282"/>
            <ac:grpSpMk id="7" creationId="{00000000-0000-0000-0000-000000000000}"/>
          </ac:grpSpMkLst>
        </pc:grpChg>
        <pc:picChg chg="add mod modCrop">
          <ac:chgData name="نوره عامر عبدالعزيز الشهراني" userId="f60c3f09-8a94-4d4f-96aa-3e686f726321" providerId="ADAL" clId="{1BAD3E72-F4B8-465D-92FC-4649C8EAAEFE}" dt="2023-02-12T02:46:46.363" v="266" actId="1076"/>
          <ac:picMkLst>
            <pc:docMk/>
            <pc:sldMk cId="1991259826" sldId="282"/>
            <ac:picMk id="10" creationId="{151294BD-81D1-E1F3-96BD-D45C4B49322C}"/>
          </ac:picMkLst>
        </pc:picChg>
      </pc:sldChg>
      <pc:sldChg chg="addSp delSp modSp add mod modTransition">
        <pc:chgData name="نوره عامر عبدالعزيز الشهراني" userId="f60c3f09-8a94-4d4f-96aa-3e686f726321" providerId="ADAL" clId="{1BAD3E72-F4B8-465D-92FC-4649C8EAAEFE}" dt="2023-02-12T04:37:26.239" v="1577" actId="1076"/>
        <pc:sldMkLst>
          <pc:docMk/>
          <pc:sldMk cId="2470728561" sldId="283"/>
        </pc:sldMkLst>
        <pc:spChg chg="mod">
          <ac:chgData name="نوره عامر عبدالعزيز الشهراني" userId="f60c3f09-8a94-4d4f-96aa-3e686f726321" providerId="ADAL" clId="{1BAD3E72-F4B8-465D-92FC-4649C8EAAEFE}" dt="2023-02-12T02:51:33.932" v="333" actId="404"/>
          <ac:spMkLst>
            <pc:docMk/>
            <pc:sldMk cId="2470728561" sldId="283"/>
            <ac:spMk id="13" creationId="{845BB835-A703-10A7-1D1E-4152AF0379F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2:51:59.494" v="343" actId="1076"/>
          <ac:spMkLst>
            <pc:docMk/>
            <pc:sldMk cId="2470728561" sldId="283"/>
            <ac:spMk id="18" creationId="{A61A4038-BC7F-E8BD-3145-593E860AA806}"/>
          </ac:spMkLst>
        </pc:spChg>
        <pc:picChg chg="add mod">
          <ac:chgData name="نوره عامر عبدالعزيز الشهراني" userId="f60c3f09-8a94-4d4f-96aa-3e686f726321" providerId="ADAL" clId="{1BAD3E72-F4B8-465D-92FC-4649C8EAAEFE}" dt="2023-02-12T03:26:05.776" v="369" actId="14100"/>
          <ac:picMkLst>
            <pc:docMk/>
            <pc:sldMk cId="2470728561" sldId="283"/>
            <ac:picMk id="6" creationId="{FC00D336-AB6D-4E08-B007-3A97AF5FE764}"/>
          </ac:picMkLst>
        </pc:picChg>
        <pc:picChg chg="add del mod modCrop">
          <ac:chgData name="نوره عامر عبدالعزيز الشهراني" userId="f60c3f09-8a94-4d4f-96aa-3e686f726321" providerId="ADAL" clId="{1BAD3E72-F4B8-465D-92FC-4649C8EAAEFE}" dt="2023-02-12T04:37:21.329" v="1574" actId="478"/>
          <ac:picMkLst>
            <pc:docMk/>
            <pc:sldMk cId="2470728561" sldId="283"/>
            <ac:picMk id="8" creationId="{FFAA9756-6EE1-E9E2-7E4D-7627D1C49E9D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04:36:15.557" v="1565" actId="478"/>
          <ac:picMkLst>
            <pc:docMk/>
            <pc:sldMk cId="2470728561" sldId="283"/>
            <ac:picMk id="9" creationId="{C4D961EA-3FB0-6209-9D6E-7E5C2EA38C46}"/>
          </ac:picMkLst>
        </pc:picChg>
        <pc:picChg chg="add del mod modCrop">
          <ac:chgData name="نوره عامر عبدالعزيز الشهراني" userId="f60c3f09-8a94-4d4f-96aa-3e686f726321" providerId="ADAL" clId="{1BAD3E72-F4B8-465D-92FC-4649C8EAAEFE}" dt="2023-02-12T04:36:18.942" v="1568" actId="478"/>
          <ac:picMkLst>
            <pc:docMk/>
            <pc:sldMk cId="2470728561" sldId="283"/>
            <ac:picMk id="11" creationId="{B22F8257-C478-DB6E-E0EB-447613F1B341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04:36:16.343" v="1566"/>
          <ac:picMkLst>
            <pc:docMk/>
            <pc:sldMk cId="2470728561" sldId="283"/>
            <ac:picMk id="12" creationId="{80DC3536-762C-23D1-9043-59001881D7D8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4:36:24.919" v="1572" actId="1076"/>
          <ac:picMkLst>
            <pc:docMk/>
            <pc:sldMk cId="2470728561" sldId="283"/>
            <ac:picMk id="14" creationId="{75E85B60-D3AD-4288-779F-2C26CB4E2267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4:37:26.239" v="1577" actId="1076"/>
          <ac:picMkLst>
            <pc:docMk/>
            <pc:sldMk cId="2470728561" sldId="283"/>
            <ac:picMk id="15" creationId="{2A87427F-A673-B018-A0F7-ACE2BF305058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26:01.836" v="368" actId="14100"/>
          <ac:picMkLst>
            <pc:docMk/>
            <pc:sldMk cId="2470728561" sldId="283"/>
            <ac:picMk id="17" creationId="{30550535-8AC4-859D-DA0B-B65CE702AD60}"/>
          </ac:picMkLst>
        </pc:picChg>
      </pc:sldChg>
      <pc:sldChg chg="addSp delSp modSp add mod modTransition">
        <pc:chgData name="نوره عامر عبدالعزيز الشهراني" userId="f60c3f09-8a94-4d4f-96aa-3e686f726321" providerId="ADAL" clId="{1BAD3E72-F4B8-465D-92FC-4649C8EAAEFE}" dt="2023-02-12T04:37:13.286" v="1573" actId="14826"/>
        <pc:sldMkLst>
          <pc:docMk/>
          <pc:sldMk cId="3917974041" sldId="284"/>
        </pc:sldMkLst>
        <pc:spChg chg="mod">
          <ac:chgData name="نوره عامر عبدالعزيز الشهراني" userId="f60c3f09-8a94-4d4f-96aa-3e686f726321" providerId="ADAL" clId="{1BAD3E72-F4B8-465D-92FC-4649C8EAAEFE}" dt="2023-02-12T03:36:31.109" v="619" actId="1076"/>
          <ac:spMkLst>
            <pc:docMk/>
            <pc:sldMk cId="3917974041" sldId="284"/>
            <ac:spMk id="13" creationId="{845BB835-A703-10A7-1D1E-4152AF0379F0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28:19.390" v="434" actId="20577"/>
          <ac:spMkLst>
            <pc:docMk/>
            <pc:sldMk cId="3917974041" sldId="284"/>
            <ac:spMk id="18" creationId="{A61A4038-BC7F-E8BD-3145-593E860AA806}"/>
          </ac:spMkLst>
        </pc:spChg>
        <pc:picChg chg="add mod">
          <ac:chgData name="نوره عامر عبدالعزيز الشهراني" userId="f60c3f09-8a94-4d4f-96aa-3e686f726321" providerId="ADAL" clId="{1BAD3E72-F4B8-465D-92FC-4649C8EAAEFE}" dt="2023-02-12T04:35:56.917" v="1562" actId="14826"/>
          <ac:picMkLst>
            <pc:docMk/>
            <pc:sldMk cId="3917974041" sldId="284"/>
            <ac:picMk id="2" creationId="{9EF7F934-3B2E-F583-DAFD-184D71EBF626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36:27.440" v="618" actId="1076"/>
          <ac:picMkLst>
            <pc:docMk/>
            <pc:sldMk cId="3917974041" sldId="284"/>
            <ac:picMk id="3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27:59.384" v="419" actId="1076"/>
          <ac:picMkLst>
            <pc:docMk/>
            <pc:sldMk cId="3917974041" sldId="284"/>
            <ac:picMk id="4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4:35:02.845" v="1560" actId="1076"/>
          <ac:picMkLst>
            <pc:docMk/>
            <pc:sldMk cId="3917974041" sldId="284"/>
            <ac:picMk id="5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26:35.998" v="382" actId="1076"/>
          <ac:picMkLst>
            <pc:docMk/>
            <pc:sldMk cId="3917974041" sldId="284"/>
            <ac:picMk id="6" creationId="{FC00D336-AB6D-4E08-B007-3A97AF5FE764}"/>
          </ac:picMkLst>
        </pc:picChg>
        <pc:picChg chg="del mod">
          <ac:chgData name="نوره عامر عبدالعزيز الشهراني" userId="f60c3f09-8a94-4d4f-96aa-3e686f726321" providerId="ADAL" clId="{1BAD3E72-F4B8-465D-92FC-4649C8EAAEFE}" dt="2023-02-12T03:26:47.509" v="388" actId="21"/>
          <ac:picMkLst>
            <pc:docMk/>
            <pc:sldMk cId="3917974041" sldId="284"/>
            <ac:picMk id="8" creationId="{FFAA9756-6EE1-E9E2-7E4D-7627D1C49E9D}"/>
          </ac:picMkLst>
        </pc:picChg>
        <pc:picChg chg="del">
          <ac:chgData name="نوره عامر عبدالعزيز الشهراني" userId="f60c3f09-8a94-4d4f-96aa-3e686f726321" providerId="ADAL" clId="{1BAD3E72-F4B8-465D-92FC-4649C8EAAEFE}" dt="2023-02-12T03:26:16.356" v="370" actId="478"/>
          <ac:picMkLst>
            <pc:docMk/>
            <pc:sldMk cId="3917974041" sldId="284"/>
            <ac:picMk id="9" creationId="{C4D961EA-3FB0-6209-9D6E-7E5C2EA38C46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3:31:29.332" v="486" actId="1076"/>
          <ac:picMkLst>
            <pc:docMk/>
            <pc:sldMk cId="3917974041" sldId="284"/>
            <ac:picMk id="10" creationId="{018C6D11-0C70-084B-78C9-8EDC2ED7B0CB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4:37:13.286" v="1573" actId="14826"/>
          <ac:picMkLst>
            <pc:docMk/>
            <pc:sldMk cId="3917974041" sldId="284"/>
            <ac:picMk id="11" creationId="{B22F8257-C478-DB6E-E0EB-447613F1B341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3:32:05.474" v="489" actId="1076"/>
          <ac:picMkLst>
            <pc:docMk/>
            <pc:sldMk cId="3917974041" sldId="284"/>
            <ac:picMk id="14" creationId="{108D8DC1-0127-5FE1-F7FC-3902A5D96F32}"/>
          </ac:picMkLst>
        </pc:picChg>
        <pc:picChg chg="add del mod">
          <ac:chgData name="نوره عامر عبدالعزيز الشهراني" userId="f60c3f09-8a94-4d4f-96aa-3e686f726321" providerId="ADAL" clId="{1BAD3E72-F4B8-465D-92FC-4649C8EAAEFE}" dt="2023-02-12T03:26:33.615" v="380" actId="1076"/>
          <ac:picMkLst>
            <pc:docMk/>
            <pc:sldMk cId="3917974041" sldId="284"/>
            <ac:picMk id="17" creationId="{30550535-8AC4-859D-DA0B-B65CE702AD60}"/>
          </ac:picMkLst>
        </pc:picChg>
      </pc:sldChg>
      <pc:sldChg chg="addSp delSp modSp add mod modTransition">
        <pc:chgData name="نوره عامر عبدالعزيز الشهراني" userId="f60c3f09-8a94-4d4f-96aa-3e686f726321" providerId="ADAL" clId="{1BAD3E72-F4B8-465D-92FC-4649C8EAAEFE}" dt="2023-02-12T04:38:23.202" v="1585" actId="1076"/>
        <pc:sldMkLst>
          <pc:docMk/>
          <pc:sldMk cId="2875866531" sldId="285"/>
        </pc:sldMkLst>
        <pc:spChg chg="add del mod">
          <ac:chgData name="نوره عامر عبدالعزيز الشهراني" userId="f60c3f09-8a94-4d4f-96aa-3e686f726321" providerId="ADAL" clId="{1BAD3E72-F4B8-465D-92FC-4649C8EAAEFE}" dt="2023-02-12T03:34:52.716" v="582" actId="478"/>
          <ac:spMkLst>
            <pc:docMk/>
            <pc:sldMk cId="2875866531" sldId="285"/>
            <ac:spMk id="12" creationId="{67D97AEF-EB48-E0DE-73B3-2C561E5B988D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41:47.552" v="1033" actId="1076"/>
          <ac:spMkLst>
            <pc:docMk/>
            <pc:sldMk cId="2875866531" sldId="285"/>
            <ac:spMk id="13" creationId="{845BB835-A703-10A7-1D1E-4152AF0379F0}"/>
          </ac:spMkLst>
        </pc:spChg>
        <pc:spChg chg="add mod">
          <ac:chgData name="نوره عامر عبدالعزيز الشهراني" userId="f60c3f09-8a94-4d4f-96aa-3e686f726321" providerId="ADAL" clId="{1BAD3E72-F4B8-465D-92FC-4649C8EAAEFE}" dt="2023-02-12T03:41:42.905" v="1032" actId="1076"/>
          <ac:spMkLst>
            <pc:docMk/>
            <pc:sldMk cId="2875866531" sldId="285"/>
            <ac:spMk id="14" creationId="{EB1F922F-9E9D-6853-F2F3-9DF26F395FE2}"/>
          </ac:spMkLst>
        </pc:spChg>
        <pc:spChg chg="mod">
          <ac:chgData name="نوره عامر عبدالعزيز الشهراني" userId="f60c3f09-8a94-4d4f-96aa-3e686f726321" providerId="ADAL" clId="{1BAD3E72-F4B8-465D-92FC-4649C8EAAEFE}" dt="2023-02-12T03:36:52.473" v="623" actId="1076"/>
          <ac:spMkLst>
            <pc:docMk/>
            <pc:sldMk cId="2875866531" sldId="285"/>
            <ac:spMk id="18" creationId="{A61A4038-BC7F-E8BD-3145-593E860AA806}"/>
          </ac:spMkLst>
        </pc:spChg>
        <pc:picChg chg="del mod">
          <ac:chgData name="نوره عامر عبدالعزيز الشهراني" userId="f60c3f09-8a94-4d4f-96aa-3e686f726321" providerId="ADAL" clId="{1BAD3E72-F4B8-465D-92FC-4649C8EAAEFE}" dt="2023-02-12T04:38:13.120" v="1579" actId="478"/>
          <ac:picMkLst>
            <pc:docMk/>
            <pc:sldMk cId="2875866531" sldId="285"/>
            <ac:picMk id="2" creationId="{9EF7F934-3B2E-F583-DAFD-184D71EBF626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29:23.133" v="477" actId="1076"/>
          <ac:picMkLst>
            <pc:docMk/>
            <pc:sldMk cId="2875866531" sldId="285"/>
            <ac:picMk id="3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29:17.813" v="476" actId="1076"/>
          <ac:picMkLst>
            <pc:docMk/>
            <pc:sldMk cId="2875866531" sldId="285"/>
            <ac:picMk id="4" creationId="{00000000-0000-0000-0000-000000000000}"/>
          </ac:picMkLst>
        </pc:picChg>
        <pc:picChg chg="mod">
          <ac:chgData name="نوره عامر عبدالعزيز الشهراني" userId="f60c3f09-8a94-4d4f-96aa-3e686f726321" providerId="ADAL" clId="{1BAD3E72-F4B8-465D-92FC-4649C8EAAEFE}" dt="2023-02-12T03:36:47.447" v="622" actId="1076"/>
          <ac:picMkLst>
            <pc:docMk/>
            <pc:sldMk cId="2875866531" sldId="285"/>
            <ac:picMk id="5" creationId="{00000000-0000-0000-0000-000000000000}"/>
          </ac:picMkLst>
        </pc:picChg>
        <pc:picChg chg="del">
          <ac:chgData name="نوره عامر عبدالعزيز الشهراني" userId="f60c3f09-8a94-4d4f-96aa-3e686f726321" providerId="ADAL" clId="{1BAD3E72-F4B8-465D-92FC-4649C8EAAEFE}" dt="2023-02-12T03:29:05.666" v="470" actId="478"/>
          <ac:picMkLst>
            <pc:docMk/>
            <pc:sldMk cId="2875866531" sldId="285"/>
            <ac:picMk id="6" creationId="{FC00D336-AB6D-4E08-B007-3A97AF5FE764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3:36:57.928" v="625" actId="1076"/>
          <ac:picMkLst>
            <pc:docMk/>
            <pc:sldMk cId="2875866531" sldId="285"/>
            <ac:picMk id="8" creationId="{2DA4114B-3A8C-A99B-06C4-AD1F8DAF8B36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3:36:43.111" v="621" actId="1076"/>
          <ac:picMkLst>
            <pc:docMk/>
            <pc:sldMk cId="2875866531" sldId="285"/>
            <ac:picMk id="10" creationId="{30C17AF0-5FB9-A621-6349-3E2E6F26A44A}"/>
          </ac:picMkLst>
        </pc:picChg>
        <pc:picChg chg="del mod">
          <ac:chgData name="نوره عامر عبدالعزيز الشهراني" userId="f60c3f09-8a94-4d4f-96aa-3e686f726321" providerId="ADAL" clId="{1BAD3E72-F4B8-465D-92FC-4649C8EAAEFE}" dt="2023-02-12T04:38:11.177" v="1578" actId="478"/>
          <ac:picMkLst>
            <pc:docMk/>
            <pc:sldMk cId="2875866531" sldId="285"/>
            <ac:picMk id="11" creationId="{B22F8257-C478-DB6E-E0EB-447613F1B341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4:38:21.860" v="1584" actId="1076"/>
          <ac:picMkLst>
            <pc:docMk/>
            <pc:sldMk cId="2875866531" sldId="285"/>
            <ac:picMk id="15" creationId="{38E62FFB-FB59-2AD4-AA8B-89843FC42AB3}"/>
          </ac:picMkLst>
        </pc:picChg>
        <pc:picChg chg="add mod">
          <ac:chgData name="نوره عامر عبدالعزيز الشهراني" userId="f60c3f09-8a94-4d4f-96aa-3e686f726321" providerId="ADAL" clId="{1BAD3E72-F4B8-465D-92FC-4649C8EAAEFE}" dt="2023-02-12T04:38:23.202" v="1585" actId="1076"/>
          <ac:picMkLst>
            <pc:docMk/>
            <pc:sldMk cId="2875866531" sldId="285"/>
            <ac:picMk id="16" creationId="{6E670D81-5485-43CF-0D83-BC2AC6D1AD13}"/>
          </ac:picMkLst>
        </pc:picChg>
        <pc:picChg chg="del">
          <ac:chgData name="نوره عامر عبدالعزيز الشهراني" userId="f60c3f09-8a94-4d4f-96aa-3e686f726321" providerId="ADAL" clId="{1BAD3E72-F4B8-465D-92FC-4649C8EAAEFE}" dt="2023-02-12T03:29:03.672" v="469" actId="478"/>
          <ac:picMkLst>
            <pc:docMk/>
            <pc:sldMk cId="2875866531" sldId="285"/>
            <ac:picMk id="17" creationId="{30550535-8AC4-859D-DA0B-B65CE702AD60}"/>
          </ac:picMkLst>
        </pc:picChg>
      </pc:sldChg>
      <pc:sldChg chg="add del setBg">
        <pc:chgData name="نوره عامر عبدالعزيز الشهراني" userId="f60c3f09-8a94-4d4f-96aa-3e686f726321" providerId="ADAL" clId="{1BAD3E72-F4B8-465D-92FC-4649C8EAAEFE}" dt="2023-02-12T12:45:28.676" v="2639"/>
        <pc:sldMkLst>
          <pc:docMk/>
          <pc:sldMk cId="3161224525" sldId="286"/>
        </pc:sldMkLst>
      </pc:sldChg>
      <pc:sldMasterChg chg="modTransition modSldLayout">
        <pc:chgData name="نوره عامر عبدالعزيز الشهراني" userId="f60c3f09-8a94-4d4f-96aa-3e686f726321" providerId="ADAL" clId="{1BAD3E72-F4B8-465D-92FC-4649C8EAAEFE}" dt="2023-02-12T03:59:51.038" v="1421"/>
        <pc:sldMasterMkLst>
          <pc:docMk/>
          <pc:sldMasterMk cId="0" sldId="2147483648"/>
        </pc:sldMasterMkLst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نوره عامر عبدالعزيز الشهراني" userId="f60c3f09-8a94-4d4f-96aa-3e686f726321" providerId="ADAL" clId="{1BAD3E72-F4B8-465D-92FC-4649C8EAAEFE}" dt="2023-02-12T03:59:51.038" v="1421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0.svg"/><Relationship Id="rId18" Type="http://schemas.openxmlformats.org/officeDocument/2006/relationships/image" Target="../media/image56.png"/><Relationship Id="rId26" Type="http://schemas.openxmlformats.org/officeDocument/2006/relationships/image" Target="../media/image7.png"/><Relationship Id="rId3" Type="http://schemas.openxmlformats.org/officeDocument/2006/relationships/image" Target="../media/image43.svg"/><Relationship Id="rId21" Type="http://schemas.openxmlformats.org/officeDocument/2006/relationships/image" Target="../media/image59.svg"/><Relationship Id="rId7" Type="http://schemas.openxmlformats.org/officeDocument/2006/relationships/image" Target="../media/image47.svg"/><Relationship Id="rId12" Type="http://schemas.openxmlformats.org/officeDocument/2006/relationships/image" Target="../media/image9.png"/><Relationship Id="rId17" Type="http://schemas.openxmlformats.org/officeDocument/2006/relationships/image" Target="../media/image55.svg"/><Relationship Id="rId25" Type="http://schemas.openxmlformats.org/officeDocument/2006/relationships/image" Target="../media/image63.sv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2.png"/><Relationship Id="rId5" Type="http://schemas.openxmlformats.org/officeDocument/2006/relationships/image" Target="../media/image45.svg"/><Relationship Id="rId15" Type="http://schemas.openxmlformats.org/officeDocument/2006/relationships/image" Target="../media/image53.svg"/><Relationship Id="rId23" Type="http://schemas.openxmlformats.org/officeDocument/2006/relationships/image" Target="../media/image61.svg"/><Relationship Id="rId10" Type="http://schemas.openxmlformats.org/officeDocument/2006/relationships/image" Target="../media/image50.png"/><Relationship Id="rId19" Type="http://schemas.openxmlformats.org/officeDocument/2006/relationships/image" Target="../media/image57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sv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svg"/><Relationship Id="rId21" Type="http://schemas.openxmlformats.org/officeDocument/2006/relationships/image" Target="../media/image83.sv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svg"/><Relationship Id="rId50" Type="http://schemas.openxmlformats.org/officeDocument/2006/relationships/image" Target="../media/image112.png"/><Relationship Id="rId55" Type="http://schemas.openxmlformats.org/officeDocument/2006/relationships/image" Target="../media/image41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svg"/><Relationship Id="rId11" Type="http://schemas.openxmlformats.org/officeDocument/2006/relationships/image" Target="../media/image73.sv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svg"/><Relationship Id="rId40" Type="http://schemas.openxmlformats.org/officeDocument/2006/relationships/image" Target="../media/image102.png"/><Relationship Id="rId45" Type="http://schemas.openxmlformats.org/officeDocument/2006/relationships/image" Target="../media/image107.svg"/><Relationship Id="rId53" Type="http://schemas.openxmlformats.org/officeDocument/2006/relationships/image" Target="../media/image115.svg"/><Relationship Id="rId58" Type="http://schemas.openxmlformats.org/officeDocument/2006/relationships/image" Target="../media/image118.png"/><Relationship Id="rId5" Type="http://schemas.openxmlformats.org/officeDocument/2006/relationships/image" Target="../media/image67.svg"/><Relationship Id="rId61" Type="http://schemas.openxmlformats.org/officeDocument/2006/relationships/image" Target="../media/image121.svg"/><Relationship Id="rId19" Type="http://schemas.openxmlformats.org/officeDocument/2006/relationships/image" Target="../media/image81.sv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svg"/><Relationship Id="rId30" Type="http://schemas.openxmlformats.org/officeDocument/2006/relationships/image" Target="../media/image92.png"/><Relationship Id="rId35" Type="http://schemas.openxmlformats.org/officeDocument/2006/relationships/image" Target="../media/image97.svg"/><Relationship Id="rId43" Type="http://schemas.openxmlformats.org/officeDocument/2006/relationships/image" Target="../media/image105.svg"/><Relationship Id="rId48" Type="http://schemas.openxmlformats.org/officeDocument/2006/relationships/image" Target="../media/image110.png"/><Relationship Id="rId56" Type="http://schemas.openxmlformats.org/officeDocument/2006/relationships/image" Target="../media/image116.png"/><Relationship Id="rId8" Type="http://schemas.openxmlformats.org/officeDocument/2006/relationships/image" Target="../media/image70.png"/><Relationship Id="rId51" Type="http://schemas.openxmlformats.org/officeDocument/2006/relationships/image" Target="../media/image113.svg"/><Relationship Id="rId3" Type="http://schemas.openxmlformats.org/officeDocument/2006/relationships/image" Target="../media/image65.svg"/><Relationship Id="rId12" Type="http://schemas.openxmlformats.org/officeDocument/2006/relationships/image" Target="../media/image74.png"/><Relationship Id="rId17" Type="http://schemas.openxmlformats.org/officeDocument/2006/relationships/image" Target="../media/image79.svg"/><Relationship Id="rId25" Type="http://schemas.openxmlformats.org/officeDocument/2006/relationships/image" Target="../media/image87.svg"/><Relationship Id="rId33" Type="http://schemas.openxmlformats.org/officeDocument/2006/relationships/image" Target="../media/image95.sv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59" Type="http://schemas.openxmlformats.org/officeDocument/2006/relationships/image" Target="../media/image119.svg"/><Relationship Id="rId20" Type="http://schemas.openxmlformats.org/officeDocument/2006/relationships/image" Target="../media/image82.png"/><Relationship Id="rId41" Type="http://schemas.openxmlformats.org/officeDocument/2006/relationships/image" Target="../media/image103.svg"/><Relationship Id="rId5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5" Type="http://schemas.openxmlformats.org/officeDocument/2006/relationships/image" Target="../media/image77.svg"/><Relationship Id="rId23" Type="http://schemas.openxmlformats.org/officeDocument/2006/relationships/image" Target="../media/image85.sv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svg"/><Relationship Id="rId57" Type="http://schemas.openxmlformats.org/officeDocument/2006/relationships/image" Target="../media/image117.svg"/><Relationship Id="rId10" Type="http://schemas.openxmlformats.org/officeDocument/2006/relationships/image" Target="../media/image72.png"/><Relationship Id="rId31" Type="http://schemas.openxmlformats.org/officeDocument/2006/relationships/image" Target="../media/image93.sv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60" Type="http://schemas.openxmlformats.org/officeDocument/2006/relationships/image" Target="../media/image120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8.svg"/><Relationship Id="rId7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5.xml"/><Relationship Id="rId5" Type="http://schemas.openxmlformats.org/officeDocument/2006/relationships/image" Target="../media/image6.svg"/><Relationship Id="rId10" Type="http://schemas.openxmlformats.org/officeDocument/2006/relationships/slide" Target="slide5.xml"/><Relationship Id="rId4" Type="http://schemas.openxmlformats.org/officeDocument/2006/relationships/image" Target="../media/image5.png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5.sv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sv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svg"/><Relationship Id="rId7" Type="http://schemas.openxmlformats.org/officeDocument/2006/relationships/image" Target="../media/image2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2669" y="2823481"/>
            <a:ext cx="12002662" cy="4732907"/>
            <a:chOff x="0" y="123825"/>
            <a:chExt cx="16003549" cy="631054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6003549" cy="48902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99"/>
                </a:lnSpc>
              </a:pPr>
              <a:r>
                <a:rPr lang="en-US" sz="12999" dirty="0">
                  <a:solidFill>
                    <a:srgbClr val="FFFFFF"/>
                  </a:solidFill>
                  <a:effectLst/>
                  <a:latin typeface="Rasputin Light"/>
                  <a:ea typeface="Calibri" panose="020F0502020204030204" pitchFamily="34" charset="0"/>
                  <a:cs typeface="Arial" panose="020B0604020202020204" pitchFamily="34" charset="0"/>
                </a:rPr>
                <a:t>MFQ</a:t>
              </a:r>
            </a:p>
            <a:p>
              <a:pPr algn="ctr">
                <a:lnSpc>
                  <a:spcPts val="14299"/>
                </a:lnSpc>
              </a:pPr>
              <a:r>
                <a:rPr lang="en-US" sz="12999" dirty="0">
                  <a:solidFill>
                    <a:srgbClr val="FFFFFF"/>
                  </a:solidFill>
                  <a:latin typeface="Rasputin Light"/>
                </a:rPr>
                <a:t>Scheduler</a:t>
              </a:r>
              <a:endParaRPr lang="en-US" sz="13000" dirty="0">
                <a:solidFill>
                  <a:srgbClr val="FFFFFF"/>
                </a:solidFill>
                <a:latin typeface="Rasputin Ligh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554033"/>
              <a:ext cx="16003549" cy="88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Noora Amer  |  2006056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-2659134" y="-900023"/>
            <a:ext cx="5318268" cy="84295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88089">
            <a:off x="16062525" y="2478011"/>
            <a:ext cx="6565563" cy="10406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8100" y="1368627"/>
            <a:ext cx="3866036" cy="1955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FFFFFF"/>
                </a:solidFill>
                <a:latin typeface="Rasputin Light"/>
              </a:rPr>
              <a:t>CPP Methods 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039299" y="1461524"/>
            <a:ext cx="3589539" cy="4823792"/>
            <a:chOff x="0" y="0"/>
            <a:chExt cx="3663950" cy="4923790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38911" y="1461524"/>
            <a:ext cx="3790314" cy="4823792"/>
            <a:chOff x="0" y="0"/>
            <a:chExt cx="3868887" cy="4923790"/>
          </a:xfrm>
        </p:grpSpPr>
        <p:sp>
          <p:nvSpPr>
            <p:cNvPr id="7" name="Freeform 7"/>
            <p:cNvSpPr/>
            <p:nvPr/>
          </p:nvSpPr>
          <p:spPr>
            <a:xfrm>
              <a:off x="68512" y="31750"/>
              <a:ext cx="36639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868887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458388" y="1421356"/>
            <a:ext cx="3589539" cy="4823792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49" y="32385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944600" y="1390251"/>
            <a:ext cx="3589539" cy="4823792"/>
            <a:chOff x="0" y="0"/>
            <a:chExt cx="3663950" cy="4923790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106421" y="6737485"/>
            <a:ext cx="3455295" cy="2066383"/>
            <a:chOff x="0" y="-47625"/>
            <a:chExt cx="4607060" cy="275517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963313"/>
              <a:ext cx="4607060" cy="174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To help order the process through different quantum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QEUES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25510" y="6697317"/>
            <a:ext cx="3455295" cy="2527535"/>
            <a:chOff x="0" y="-47625"/>
            <a:chExt cx="4607060" cy="337004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63313"/>
              <a:ext cx="4607060" cy="235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Help to order the process and track behavior of burst time and arrival time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LINKED LIST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44600" y="6666212"/>
            <a:ext cx="3455295" cy="2527535"/>
            <a:chOff x="0" y="-47625"/>
            <a:chExt cx="4607060" cy="33700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63313"/>
              <a:ext cx="4607060" cy="235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To help gather every process information and easy to manipulate them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STRUCT</a:t>
              </a:r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3849591" y="5642381"/>
            <a:ext cx="8857785" cy="852561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8743839">
            <a:off x="-2596254" y="4920069"/>
            <a:ext cx="5915271" cy="9375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2992700" y="-3537343"/>
            <a:ext cx="8901994" cy="104575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650226" y="3022667"/>
            <a:ext cx="8609074" cy="4250757"/>
            <a:chOff x="0" y="-19051"/>
            <a:chExt cx="11478765" cy="5667675"/>
          </a:xfrm>
        </p:grpSpPr>
        <p:sp>
          <p:nvSpPr>
            <p:cNvPr id="5" name="TextBox 5"/>
            <p:cNvSpPr txBox="1"/>
            <p:nvPr/>
          </p:nvSpPr>
          <p:spPr>
            <a:xfrm>
              <a:off x="0" y="4276967"/>
              <a:ext cx="9294365" cy="13716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dirty="0">
                  <a:solidFill>
                    <a:srgbClr val="142414"/>
                  </a:solidFill>
                  <a:latin typeface="TT Commons Pro"/>
                </a:rPr>
                <a:t>A sample of using and calculating a problem using Multi Level Feedback Scheduling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1"/>
              <a:ext cx="11478765" cy="393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 dirty="0">
                  <a:solidFill>
                    <a:srgbClr val="142414"/>
                  </a:solidFill>
                  <a:latin typeface="Rasputin Light"/>
                </a:rPr>
                <a:t>Solving a Problem</a:t>
              </a:r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81350" y="1085850"/>
            <a:ext cx="7295792" cy="8115300"/>
            <a:chOff x="903305" y="247650"/>
            <a:chExt cx="11148062" cy="12400280"/>
          </a:xfrm>
        </p:grpSpPr>
        <p:sp>
          <p:nvSpPr>
            <p:cNvPr id="8" name="Freeform 8"/>
            <p:cNvSpPr/>
            <p:nvPr/>
          </p:nvSpPr>
          <p:spPr>
            <a:xfrm>
              <a:off x="903305" y="247650"/>
              <a:ext cx="11148062" cy="12400280"/>
            </a:xfrm>
            <a:custGeom>
              <a:avLst/>
              <a:gdLst/>
              <a:ahLst/>
              <a:cxnLst/>
              <a:rect l="l" t="t" r="r" b="b"/>
              <a:pathLst>
                <a:path w="11148061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350055" y="-1133669"/>
            <a:ext cx="8901994" cy="104575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1361" y="2559715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P1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0335" y="1751300"/>
            <a:ext cx="1905000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Process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2873245" y="-4682422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76542" y="408402"/>
            <a:ext cx="4324058" cy="954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142414"/>
                </a:solidFill>
                <a:latin typeface="Rasputin Light"/>
              </a:rPr>
              <a:t>Problem :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561A497F-55AB-F8F5-05DA-FCE3CFABBD6A}"/>
              </a:ext>
            </a:extLst>
          </p:cNvPr>
          <p:cNvSpPr txBox="1"/>
          <p:nvPr/>
        </p:nvSpPr>
        <p:spPr>
          <a:xfrm>
            <a:off x="5839057" y="1747172"/>
            <a:ext cx="2436340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Arrival time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A7610E94-00F3-7622-77C7-B741C70C53AC}"/>
              </a:ext>
            </a:extLst>
          </p:cNvPr>
          <p:cNvSpPr txBox="1"/>
          <p:nvPr/>
        </p:nvSpPr>
        <p:spPr>
          <a:xfrm>
            <a:off x="3160926" y="1747172"/>
            <a:ext cx="2436340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Burst time</a:t>
            </a: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69CB9260-180A-1648-57A0-39AFA902C08C}"/>
              </a:ext>
            </a:extLst>
          </p:cNvPr>
          <p:cNvSpPr txBox="1"/>
          <p:nvPr/>
        </p:nvSpPr>
        <p:spPr>
          <a:xfrm>
            <a:off x="8822233" y="1747172"/>
            <a:ext cx="958310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Start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B88B85E8-FB15-F337-E2D7-3BA74A008E80}"/>
              </a:ext>
            </a:extLst>
          </p:cNvPr>
          <p:cNvSpPr txBox="1"/>
          <p:nvPr/>
        </p:nvSpPr>
        <p:spPr>
          <a:xfrm>
            <a:off x="10568578" y="1782791"/>
            <a:ext cx="958310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End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98B0A6A4-56BA-942C-CFBA-BB1938333831}"/>
              </a:ext>
            </a:extLst>
          </p:cNvPr>
          <p:cNvSpPr txBox="1"/>
          <p:nvPr/>
        </p:nvSpPr>
        <p:spPr>
          <a:xfrm>
            <a:off x="12073637" y="1773874"/>
            <a:ext cx="2972425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Turn Around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841A055-0327-B632-2185-B998D1F64364}"/>
              </a:ext>
            </a:extLst>
          </p:cNvPr>
          <p:cNvSpPr txBox="1"/>
          <p:nvPr/>
        </p:nvSpPr>
        <p:spPr>
          <a:xfrm>
            <a:off x="15053828" y="1782791"/>
            <a:ext cx="2972425" cy="46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142414"/>
                </a:solidFill>
                <a:latin typeface="Rasputin Light"/>
              </a:rPr>
              <a:t>Waiting time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7482429A-3A57-D129-5A00-1247B5E17657}"/>
              </a:ext>
            </a:extLst>
          </p:cNvPr>
          <p:cNvSpPr txBox="1"/>
          <p:nvPr/>
        </p:nvSpPr>
        <p:spPr>
          <a:xfrm>
            <a:off x="1261361" y="3554991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P2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2B936F2F-2BC3-C1B2-F31D-0FDB623D7E03}"/>
              </a:ext>
            </a:extLst>
          </p:cNvPr>
          <p:cNvSpPr txBox="1"/>
          <p:nvPr/>
        </p:nvSpPr>
        <p:spPr>
          <a:xfrm>
            <a:off x="1261361" y="4550267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P3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E5FC8C7C-507B-4993-D51B-B1418ED46436}"/>
              </a:ext>
            </a:extLst>
          </p:cNvPr>
          <p:cNvSpPr txBox="1"/>
          <p:nvPr/>
        </p:nvSpPr>
        <p:spPr>
          <a:xfrm>
            <a:off x="1261361" y="5545543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P4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25B91EAD-E026-89CF-DB22-239B0AB2327F}"/>
              </a:ext>
            </a:extLst>
          </p:cNvPr>
          <p:cNvSpPr txBox="1"/>
          <p:nvPr/>
        </p:nvSpPr>
        <p:spPr>
          <a:xfrm>
            <a:off x="3810000" y="2559715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15</a:t>
            </a: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6D8A2ACB-494A-CDED-4725-827CA3226BA7}"/>
              </a:ext>
            </a:extLst>
          </p:cNvPr>
          <p:cNvSpPr txBox="1"/>
          <p:nvPr/>
        </p:nvSpPr>
        <p:spPr>
          <a:xfrm>
            <a:off x="3810000" y="3554991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20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FD705E38-0EAA-34B7-3175-9B2DC7CEC476}"/>
              </a:ext>
            </a:extLst>
          </p:cNvPr>
          <p:cNvSpPr txBox="1"/>
          <p:nvPr/>
        </p:nvSpPr>
        <p:spPr>
          <a:xfrm>
            <a:off x="3810000" y="4550267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9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7B62B2D3-2464-9822-344A-6CDEB43099C4}"/>
              </a:ext>
            </a:extLst>
          </p:cNvPr>
          <p:cNvSpPr txBox="1"/>
          <p:nvPr/>
        </p:nvSpPr>
        <p:spPr>
          <a:xfrm>
            <a:off x="3810000" y="5545543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27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65501FAD-9139-82DA-85E9-A2C7AE50112E}"/>
              </a:ext>
            </a:extLst>
          </p:cNvPr>
          <p:cNvSpPr txBox="1"/>
          <p:nvPr/>
        </p:nvSpPr>
        <p:spPr>
          <a:xfrm>
            <a:off x="6484621" y="2559715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0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F54B3006-2D0B-413B-9A57-72D1A0D2008E}"/>
              </a:ext>
            </a:extLst>
          </p:cNvPr>
          <p:cNvSpPr txBox="1"/>
          <p:nvPr/>
        </p:nvSpPr>
        <p:spPr>
          <a:xfrm>
            <a:off x="6484621" y="3554991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3</a:t>
            </a:r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17AA8211-9FAF-F6CC-51EA-9B1F4552FB0D}"/>
              </a:ext>
            </a:extLst>
          </p:cNvPr>
          <p:cNvSpPr txBox="1"/>
          <p:nvPr/>
        </p:nvSpPr>
        <p:spPr>
          <a:xfrm>
            <a:off x="6484621" y="4550267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4</a:t>
            </a:r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C3A2DB7E-CAF0-822F-EDF5-5A79451C4DD9}"/>
              </a:ext>
            </a:extLst>
          </p:cNvPr>
          <p:cNvSpPr txBox="1"/>
          <p:nvPr/>
        </p:nvSpPr>
        <p:spPr>
          <a:xfrm>
            <a:off x="6484621" y="5545543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7</a:t>
            </a: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043C9993-EBF2-439E-9733-F1C77A7C9855}"/>
              </a:ext>
            </a:extLst>
          </p:cNvPr>
          <p:cNvSpPr txBox="1"/>
          <p:nvPr/>
        </p:nvSpPr>
        <p:spPr>
          <a:xfrm>
            <a:off x="9033261" y="2559715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0</a:t>
            </a:r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8E92BD60-31D6-0976-95FC-3EC271B21A60}"/>
              </a:ext>
            </a:extLst>
          </p:cNvPr>
          <p:cNvSpPr txBox="1"/>
          <p:nvPr/>
        </p:nvSpPr>
        <p:spPr>
          <a:xfrm>
            <a:off x="9033261" y="3554991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8</a:t>
            </a: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F333A946-43AC-FB6B-FE2F-94AFFE7F3693}"/>
              </a:ext>
            </a:extLst>
          </p:cNvPr>
          <p:cNvSpPr txBox="1"/>
          <p:nvPr/>
        </p:nvSpPr>
        <p:spPr>
          <a:xfrm>
            <a:off x="8885502" y="4549337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16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1F1E13F8-F2DF-57E9-839B-4F8443F941DF}"/>
              </a:ext>
            </a:extLst>
          </p:cNvPr>
          <p:cNvSpPr txBox="1"/>
          <p:nvPr/>
        </p:nvSpPr>
        <p:spPr>
          <a:xfrm>
            <a:off x="8911384" y="5544613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24</a:t>
            </a:r>
          </a:p>
        </p:txBody>
      </p:sp>
      <p:sp>
        <p:nvSpPr>
          <p:cNvPr id="36" name="TextBox 4">
            <a:extLst>
              <a:ext uri="{FF2B5EF4-FFF2-40B4-BE49-F238E27FC236}">
                <a16:creationId xmlns:a16="http://schemas.microsoft.com/office/drawing/2014/main" id="{68F27122-BD73-224D-9853-56E2FAE7B55C}"/>
              </a:ext>
            </a:extLst>
          </p:cNvPr>
          <p:cNvSpPr txBox="1"/>
          <p:nvPr/>
        </p:nvSpPr>
        <p:spPr>
          <a:xfrm>
            <a:off x="10651479" y="2595334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39</a:t>
            </a: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4F5EA587-ED85-3DAC-A684-782D01D1C98D}"/>
              </a:ext>
            </a:extLst>
          </p:cNvPr>
          <p:cNvSpPr txBox="1"/>
          <p:nvPr/>
        </p:nvSpPr>
        <p:spPr>
          <a:xfrm>
            <a:off x="10651479" y="3590610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51</a:t>
            </a: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305889E7-01BE-441B-E596-78ACCCE9D562}"/>
              </a:ext>
            </a:extLst>
          </p:cNvPr>
          <p:cNvSpPr txBox="1"/>
          <p:nvPr/>
        </p:nvSpPr>
        <p:spPr>
          <a:xfrm>
            <a:off x="10651479" y="4585886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52</a:t>
            </a: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4F4A7997-9ED7-F79E-5794-B89972BA00F2}"/>
              </a:ext>
            </a:extLst>
          </p:cNvPr>
          <p:cNvSpPr txBox="1"/>
          <p:nvPr/>
        </p:nvSpPr>
        <p:spPr>
          <a:xfrm>
            <a:off x="10651479" y="5581162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71</a:t>
            </a:r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61A15412-7FC5-0C6E-42C3-C78C52E04E3F}"/>
              </a:ext>
            </a:extLst>
          </p:cNvPr>
          <p:cNvSpPr txBox="1"/>
          <p:nvPr/>
        </p:nvSpPr>
        <p:spPr>
          <a:xfrm>
            <a:off x="12943954" y="2609166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39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29F01812-CA96-5451-63DB-6F0174FF8372}"/>
              </a:ext>
            </a:extLst>
          </p:cNvPr>
          <p:cNvSpPr txBox="1"/>
          <p:nvPr/>
        </p:nvSpPr>
        <p:spPr>
          <a:xfrm>
            <a:off x="12943954" y="3604442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48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FFB1C293-9EFE-2481-6502-9ACA52570DA7}"/>
              </a:ext>
            </a:extLst>
          </p:cNvPr>
          <p:cNvSpPr txBox="1"/>
          <p:nvPr/>
        </p:nvSpPr>
        <p:spPr>
          <a:xfrm>
            <a:off x="12943954" y="4599718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48</a:t>
            </a:r>
          </a:p>
        </p:txBody>
      </p:sp>
      <p:sp>
        <p:nvSpPr>
          <p:cNvPr id="43" name="TextBox 4">
            <a:extLst>
              <a:ext uri="{FF2B5EF4-FFF2-40B4-BE49-F238E27FC236}">
                <a16:creationId xmlns:a16="http://schemas.microsoft.com/office/drawing/2014/main" id="{008FDEF9-F5DD-D590-AA63-6FD3CAE0B014}"/>
              </a:ext>
            </a:extLst>
          </p:cNvPr>
          <p:cNvSpPr txBox="1"/>
          <p:nvPr/>
        </p:nvSpPr>
        <p:spPr>
          <a:xfrm>
            <a:off x="12943954" y="5594994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64</a:t>
            </a:r>
          </a:p>
        </p:txBody>
      </p:sp>
      <p:sp>
        <p:nvSpPr>
          <p:cNvPr id="44" name="TextBox 4">
            <a:extLst>
              <a:ext uri="{FF2B5EF4-FFF2-40B4-BE49-F238E27FC236}">
                <a16:creationId xmlns:a16="http://schemas.microsoft.com/office/drawing/2014/main" id="{1EC0C8D1-5B54-304B-5C2F-443D5490798F}"/>
              </a:ext>
            </a:extLst>
          </p:cNvPr>
          <p:cNvSpPr txBox="1"/>
          <p:nvPr/>
        </p:nvSpPr>
        <p:spPr>
          <a:xfrm>
            <a:off x="15817234" y="2609166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24</a:t>
            </a: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79DF9849-ED4B-592E-F8A3-559AFE570314}"/>
              </a:ext>
            </a:extLst>
          </p:cNvPr>
          <p:cNvSpPr txBox="1"/>
          <p:nvPr/>
        </p:nvSpPr>
        <p:spPr>
          <a:xfrm>
            <a:off x="15817234" y="3604442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28</a:t>
            </a:r>
          </a:p>
        </p:txBody>
      </p:sp>
      <p:sp>
        <p:nvSpPr>
          <p:cNvPr id="46" name="TextBox 4">
            <a:extLst>
              <a:ext uri="{FF2B5EF4-FFF2-40B4-BE49-F238E27FC236}">
                <a16:creationId xmlns:a16="http://schemas.microsoft.com/office/drawing/2014/main" id="{29F75B4F-2887-46C4-3380-D8DC7A2A0248}"/>
              </a:ext>
            </a:extLst>
          </p:cNvPr>
          <p:cNvSpPr txBox="1"/>
          <p:nvPr/>
        </p:nvSpPr>
        <p:spPr>
          <a:xfrm>
            <a:off x="15817234" y="4599718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39</a:t>
            </a: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4F57FC1D-5B6B-6056-F871-C972033158EC}"/>
              </a:ext>
            </a:extLst>
          </p:cNvPr>
          <p:cNvSpPr txBox="1"/>
          <p:nvPr/>
        </p:nvSpPr>
        <p:spPr>
          <a:xfrm>
            <a:off x="15817234" y="5594994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37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BA956382-5371-688F-CE9F-068B6921F4FE}"/>
              </a:ext>
            </a:extLst>
          </p:cNvPr>
          <p:cNvSpPr txBox="1"/>
          <p:nvPr/>
        </p:nvSpPr>
        <p:spPr>
          <a:xfrm>
            <a:off x="5168504" y="358388"/>
            <a:ext cx="8948369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Tw Cen MT" panose="020B0602020104020603" pitchFamily="34" charset="0"/>
              </a:rPr>
              <a:t>Turn Around Time = End – Arrival time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DF58284A-BA18-B421-0900-A075E1028E3F}"/>
              </a:ext>
            </a:extLst>
          </p:cNvPr>
          <p:cNvSpPr txBox="1"/>
          <p:nvPr/>
        </p:nvSpPr>
        <p:spPr>
          <a:xfrm>
            <a:off x="5160843" y="1008670"/>
            <a:ext cx="9384793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Tw Cen MT" panose="020B0602020104020603" pitchFamily="34" charset="0"/>
              </a:rPr>
              <a:t>Waiting Time = Turn Around – Burst time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01CB874-A60D-BC3E-58B5-C6F6E388351C}"/>
              </a:ext>
            </a:extLst>
          </p:cNvPr>
          <p:cNvSpPr/>
          <p:nvPr/>
        </p:nvSpPr>
        <p:spPr>
          <a:xfrm>
            <a:off x="1628358" y="7058862"/>
            <a:ext cx="4278226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690CD9-8D6B-626D-B90F-0F29E3A17F00}"/>
              </a:ext>
            </a:extLst>
          </p:cNvPr>
          <p:cNvSpPr/>
          <p:nvPr/>
        </p:nvSpPr>
        <p:spPr>
          <a:xfrm>
            <a:off x="7334766" y="7508655"/>
            <a:ext cx="4286370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6C404D-F461-9CE8-083A-F03DE7D26528}"/>
              </a:ext>
            </a:extLst>
          </p:cNvPr>
          <p:cNvSpPr/>
          <p:nvPr/>
        </p:nvSpPr>
        <p:spPr>
          <a:xfrm>
            <a:off x="12758069" y="8064122"/>
            <a:ext cx="4264250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2352F220-A58E-19B8-1920-9AE66CE98EDE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5906584" y="7447291"/>
            <a:ext cx="1428182" cy="44979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440036C-8AB0-C2FB-FFE5-5E05FED2D374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11621136" y="7897084"/>
            <a:ext cx="1136933" cy="555467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1E2E504-26DA-AB87-09FD-5F2B1DF68B55}"/>
              </a:ext>
            </a:extLst>
          </p:cNvPr>
          <p:cNvSpPr/>
          <p:nvPr/>
        </p:nvSpPr>
        <p:spPr>
          <a:xfrm>
            <a:off x="4849096" y="7064483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P1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75FEC0-CAD4-7902-E37B-E47BB3E9AE93}"/>
              </a:ext>
            </a:extLst>
          </p:cNvPr>
          <p:cNvSpPr/>
          <p:nvPr/>
        </p:nvSpPr>
        <p:spPr>
          <a:xfrm>
            <a:off x="3767992" y="7058862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P2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44CB1B-0A1A-E91B-DF65-DFBC3939AD0D}"/>
              </a:ext>
            </a:extLst>
          </p:cNvPr>
          <p:cNvSpPr/>
          <p:nvPr/>
        </p:nvSpPr>
        <p:spPr>
          <a:xfrm>
            <a:off x="2709732" y="7058862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P3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E772963-7431-39F8-28BC-D088AD8CF8ED}"/>
              </a:ext>
            </a:extLst>
          </p:cNvPr>
          <p:cNvSpPr/>
          <p:nvPr/>
        </p:nvSpPr>
        <p:spPr>
          <a:xfrm>
            <a:off x="1628358" y="7058862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P4</a:t>
            </a:r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A1EADF-56E2-14ED-2B32-B7874FE367A5}"/>
              </a:ext>
            </a:extLst>
          </p:cNvPr>
          <p:cNvCxnSpPr>
            <a:stCxn id="63" idx="3"/>
          </p:cNvCxnSpPr>
          <p:nvPr/>
        </p:nvCxnSpPr>
        <p:spPr>
          <a:xfrm>
            <a:off x="5914728" y="7452912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01EF375-0EB2-9EDA-6B20-E2084D8E5500}"/>
              </a:ext>
            </a:extLst>
          </p:cNvPr>
          <p:cNvCxnSpPr/>
          <p:nvPr/>
        </p:nvCxnSpPr>
        <p:spPr>
          <a:xfrm>
            <a:off x="4848823" y="7436214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9D02AAD-18DF-695A-E36E-EC6AC8DB2169}"/>
              </a:ext>
            </a:extLst>
          </p:cNvPr>
          <p:cNvCxnSpPr/>
          <p:nvPr/>
        </p:nvCxnSpPr>
        <p:spPr>
          <a:xfrm>
            <a:off x="3776831" y="7436214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910CE11-402D-B836-4F84-70E1498C08AC}"/>
              </a:ext>
            </a:extLst>
          </p:cNvPr>
          <p:cNvCxnSpPr/>
          <p:nvPr/>
        </p:nvCxnSpPr>
        <p:spPr>
          <a:xfrm>
            <a:off x="2709732" y="7452912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52BF9D6-DB3E-12BF-BCA0-49C0D6F9B97B}"/>
              </a:ext>
            </a:extLst>
          </p:cNvPr>
          <p:cNvCxnSpPr/>
          <p:nvPr/>
        </p:nvCxnSpPr>
        <p:spPr>
          <a:xfrm>
            <a:off x="1628358" y="7436214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5" name="TextBox 4">
            <a:extLst>
              <a:ext uri="{FF2B5EF4-FFF2-40B4-BE49-F238E27FC236}">
                <a16:creationId xmlns:a16="http://schemas.microsoft.com/office/drawing/2014/main" id="{66673380-657B-1CE7-D59F-D818D169710F}"/>
              </a:ext>
            </a:extLst>
          </p:cNvPr>
          <p:cNvSpPr txBox="1"/>
          <p:nvPr/>
        </p:nvSpPr>
        <p:spPr>
          <a:xfrm>
            <a:off x="5782836" y="8399166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0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B89BA9AB-2F84-2768-8857-DB78AF003303}"/>
              </a:ext>
            </a:extLst>
          </p:cNvPr>
          <p:cNvSpPr txBox="1"/>
          <p:nvPr/>
        </p:nvSpPr>
        <p:spPr>
          <a:xfrm>
            <a:off x="4715027" y="8398786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8</a:t>
            </a:r>
          </a:p>
        </p:txBody>
      </p:sp>
      <p:sp>
        <p:nvSpPr>
          <p:cNvPr id="77" name="TextBox 4">
            <a:extLst>
              <a:ext uri="{FF2B5EF4-FFF2-40B4-BE49-F238E27FC236}">
                <a16:creationId xmlns:a16="http://schemas.microsoft.com/office/drawing/2014/main" id="{FA29BE85-26EC-1453-CC7E-28383E97DDC6}"/>
              </a:ext>
            </a:extLst>
          </p:cNvPr>
          <p:cNvSpPr txBox="1"/>
          <p:nvPr/>
        </p:nvSpPr>
        <p:spPr>
          <a:xfrm>
            <a:off x="2404932" y="8469463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24</a:t>
            </a:r>
          </a:p>
        </p:txBody>
      </p:sp>
      <p:sp>
        <p:nvSpPr>
          <p:cNvPr id="79" name="TextBox 4">
            <a:extLst>
              <a:ext uri="{FF2B5EF4-FFF2-40B4-BE49-F238E27FC236}">
                <a16:creationId xmlns:a16="http://schemas.microsoft.com/office/drawing/2014/main" id="{22BE65CB-D27F-4E7A-FEE3-9EBD56F6ADFE}"/>
              </a:ext>
            </a:extLst>
          </p:cNvPr>
          <p:cNvSpPr txBox="1"/>
          <p:nvPr/>
        </p:nvSpPr>
        <p:spPr>
          <a:xfrm>
            <a:off x="3559979" y="8437906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16</a:t>
            </a:r>
          </a:p>
        </p:txBody>
      </p:sp>
      <p:sp>
        <p:nvSpPr>
          <p:cNvPr id="80" name="TextBox 4">
            <a:extLst>
              <a:ext uri="{FF2B5EF4-FFF2-40B4-BE49-F238E27FC236}">
                <a16:creationId xmlns:a16="http://schemas.microsoft.com/office/drawing/2014/main" id="{2F61A981-E199-B145-B94D-DBED095B1BAA}"/>
              </a:ext>
            </a:extLst>
          </p:cNvPr>
          <p:cNvSpPr txBox="1"/>
          <p:nvPr/>
        </p:nvSpPr>
        <p:spPr>
          <a:xfrm>
            <a:off x="1400704" y="8470230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B11587A-5DBD-7177-7AEA-D0211FABFBB9}"/>
              </a:ext>
            </a:extLst>
          </p:cNvPr>
          <p:cNvSpPr/>
          <p:nvPr/>
        </p:nvSpPr>
        <p:spPr>
          <a:xfrm>
            <a:off x="10555503" y="7501934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P1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CA41B37-9EE5-0999-742F-9AB00F4399DF}"/>
              </a:ext>
            </a:extLst>
          </p:cNvPr>
          <p:cNvSpPr/>
          <p:nvPr/>
        </p:nvSpPr>
        <p:spPr>
          <a:xfrm>
            <a:off x="9474399" y="7496313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P2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C81B79-2A4F-DEEB-87B4-DAC122D29F01}"/>
              </a:ext>
            </a:extLst>
          </p:cNvPr>
          <p:cNvSpPr/>
          <p:nvPr/>
        </p:nvSpPr>
        <p:spPr>
          <a:xfrm>
            <a:off x="8416139" y="7496313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P3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B61B158-7882-ACC8-7FF9-1F486263F0C5}"/>
              </a:ext>
            </a:extLst>
          </p:cNvPr>
          <p:cNvSpPr/>
          <p:nvPr/>
        </p:nvSpPr>
        <p:spPr>
          <a:xfrm>
            <a:off x="7334765" y="7496313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P4</a:t>
            </a:r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63142F3-778E-DDFB-A927-9D75C5C30C9E}"/>
              </a:ext>
            </a:extLst>
          </p:cNvPr>
          <p:cNvCxnSpPr>
            <a:stCxn id="81" idx="3"/>
          </p:cNvCxnSpPr>
          <p:nvPr/>
        </p:nvCxnSpPr>
        <p:spPr>
          <a:xfrm>
            <a:off x="11621135" y="7890363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8B9DBAE-C480-63FD-830C-2F14483E51AB}"/>
              </a:ext>
            </a:extLst>
          </p:cNvPr>
          <p:cNvCxnSpPr/>
          <p:nvPr/>
        </p:nvCxnSpPr>
        <p:spPr>
          <a:xfrm>
            <a:off x="10555230" y="7873665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3BE593F-59E3-9073-EA55-7EF181191826}"/>
              </a:ext>
            </a:extLst>
          </p:cNvPr>
          <p:cNvCxnSpPr/>
          <p:nvPr/>
        </p:nvCxnSpPr>
        <p:spPr>
          <a:xfrm>
            <a:off x="9483238" y="7873665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A94DAF9-CEB8-053B-F5F6-097F506AF3D2}"/>
              </a:ext>
            </a:extLst>
          </p:cNvPr>
          <p:cNvCxnSpPr/>
          <p:nvPr/>
        </p:nvCxnSpPr>
        <p:spPr>
          <a:xfrm>
            <a:off x="8416139" y="7890363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4B3B956-1C6F-A2EF-7325-82D5C5B96579}"/>
              </a:ext>
            </a:extLst>
          </p:cNvPr>
          <p:cNvCxnSpPr/>
          <p:nvPr/>
        </p:nvCxnSpPr>
        <p:spPr>
          <a:xfrm>
            <a:off x="7334765" y="7873665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0" name="TextBox 4">
            <a:extLst>
              <a:ext uri="{FF2B5EF4-FFF2-40B4-BE49-F238E27FC236}">
                <a16:creationId xmlns:a16="http://schemas.microsoft.com/office/drawing/2014/main" id="{AB68C360-0DB9-123B-9AA1-490592C0A7AE}"/>
              </a:ext>
            </a:extLst>
          </p:cNvPr>
          <p:cNvSpPr txBox="1"/>
          <p:nvPr/>
        </p:nvSpPr>
        <p:spPr>
          <a:xfrm>
            <a:off x="11425661" y="8836237"/>
            <a:ext cx="56457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32</a:t>
            </a:r>
          </a:p>
        </p:txBody>
      </p:sp>
      <p:sp>
        <p:nvSpPr>
          <p:cNvPr id="91" name="TextBox 4">
            <a:extLst>
              <a:ext uri="{FF2B5EF4-FFF2-40B4-BE49-F238E27FC236}">
                <a16:creationId xmlns:a16="http://schemas.microsoft.com/office/drawing/2014/main" id="{5A683FD5-F5BF-7794-5DC4-D2DBF9D866D0}"/>
              </a:ext>
            </a:extLst>
          </p:cNvPr>
          <p:cNvSpPr txBox="1"/>
          <p:nvPr/>
        </p:nvSpPr>
        <p:spPr>
          <a:xfrm>
            <a:off x="10421434" y="8836237"/>
            <a:ext cx="609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39</a:t>
            </a:r>
          </a:p>
        </p:txBody>
      </p:sp>
      <p:sp>
        <p:nvSpPr>
          <p:cNvPr id="92" name="TextBox 4">
            <a:extLst>
              <a:ext uri="{FF2B5EF4-FFF2-40B4-BE49-F238E27FC236}">
                <a16:creationId xmlns:a16="http://schemas.microsoft.com/office/drawing/2014/main" id="{3ACBB998-8E51-27B7-A496-BAFDB56AFAAE}"/>
              </a:ext>
            </a:extLst>
          </p:cNvPr>
          <p:cNvSpPr txBox="1"/>
          <p:nvPr/>
        </p:nvSpPr>
        <p:spPr>
          <a:xfrm>
            <a:off x="8111339" y="8906914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52</a:t>
            </a:r>
          </a:p>
        </p:txBody>
      </p:sp>
      <p:sp>
        <p:nvSpPr>
          <p:cNvPr id="93" name="TextBox 4">
            <a:extLst>
              <a:ext uri="{FF2B5EF4-FFF2-40B4-BE49-F238E27FC236}">
                <a16:creationId xmlns:a16="http://schemas.microsoft.com/office/drawing/2014/main" id="{7C8C0014-36F7-58E1-3E32-ED9B82303A49}"/>
              </a:ext>
            </a:extLst>
          </p:cNvPr>
          <p:cNvSpPr txBox="1"/>
          <p:nvPr/>
        </p:nvSpPr>
        <p:spPr>
          <a:xfrm>
            <a:off x="9266386" y="8875357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51</a:t>
            </a:r>
          </a:p>
        </p:txBody>
      </p:sp>
      <p:sp>
        <p:nvSpPr>
          <p:cNvPr id="94" name="TextBox 4">
            <a:extLst>
              <a:ext uri="{FF2B5EF4-FFF2-40B4-BE49-F238E27FC236}">
                <a16:creationId xmlns:a16="http://schemas.microsoft.com/office/drawing/2014/main" id="{AC2A17CD-4D12-FA2F-DCAE-AD42BCEA5394}"/>
              </a:ext>
            </a:extLst>
          </p:cNvPr>
          <p:cNvSpPr txBox="1"/>
          <p:nvPr/>
        </p:nvSpPr>
        <p:spPr>
          <a:xfrm>
            <a:off x="7107111" y="8907681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68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F765AA5-9024-74CF-EC3B-1F861B536684}"/>
              </a:ext>
            </a:extLst>
          </p:cNvPr>
          <p:cNvSpPr/>
          <p:nvPr/>
        </p:nvSpPr>
        <p:spPr>
          <a:xfrm>
            <a:off x="15963065" y="8081032"/>
            <a:ext cx="1065632" cy="77685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42414"/>
                </a:solidFill>
                <a:effectLst/>
                <a:uLnTx/>
                <a:uFillTx/>
                <a:latin typeface="Daytona Light" panose="020B0304030503040204" pitchFamily="34" charset="0"/>
                <a:ea typeface="+mn-ea"/>
                <a:cs typeface="+mn-cs"/>
              </a:rPr>
              <a:t>P4</a:t>
            </a:r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A00DF9E-06EB-606B-1460-839C34A29183}"/>
              </a:ext>
            </a:extLst>
          </p:cNvPr>
          <p:cNvCxnSpPr/>
          <p:nvPr/>
        </p:nvCxnSpPr>
        <p:spPr>
          <a:xfrm>
            <a:off x="17044439" y="8475082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A355039-CA05-C27B-0387-F2837EB07341}"/>
              </a:ext>
            </a:extLst>
          </p:cNvPr>
          <p:cNvCxnSpPr/>
          <p:nvPr/>
        </p:nvCxnSpPr>
        <p:spPr>
          <a:xfrm>
            <a:off x="15963065" y="8458384"/>
            <a:ext cx="0" cy="821916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5" name="TextBox 4">
            <a:extLst>
              <a:ext uri="{FF2B5EF4-FFF2-40B4-BE49-F238E27FC236}">
                <a16:creationId xmlns:a16="http://schemas.microsoft.com/office/drawing/2014/main" id="{A3169F24-177B-9678-662A-8BB012806240}"/>
              </a:ext>
            </a:extLst>
          </p:cNvPr>
          <p:cNvSpPr txBox="1"/>
          <p:nvPr/>
        </p:nvSpPr>
        <p:spPr>
          <a:xfrm>
            <a:off x="16739639" y="9491633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accent2"/>
                </a:solidFill>
                <a:latin typeface="Daytona Light" panose="020B0304030503040204" pitchFamily="34" charset="0"/>
              </a:rPr>
              <a:t>68</a:t>
            </a:r>
          </a:p>
        </p:txBody>
      </p:sp>
      <p:sp>
        <p:nvSpPr>
          <p:cNvPr id="106" name="TextBox 4">
            <a:extLst>
              <a:ext uri="{FF2B5EF4-FFF2-40B4-BE49-F238E27FC236}">
                <a16:creationId xmlns:a16="http://schemas.microsoft.com/office/drawing/2014/main" id="{E77AB27A-A73C-4CD9-F1AA-A7DD7F8F5934}"/>
              </a:ext>
            </a:extLst>
          </p:cNvPr>
          <p:cNvSpPr txBox="1"/>
          <p:nvPr/>
        </p:nvSpPr>
        <p:spPr>
          <a:xfrm>
            <a:off x="15735411" y="9492400"/>
            <a:ext cx="609600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142414"/>
                </a:solidFill>
                <a:latin typeface="Daytona Light" panose="020B0304030503040204" pitchFamily="34" charset="0"/>
              </a:rPr>
              <a:t>71</a:t>
            </a:r>
          </a:p>
        </p:txBody>
      </p:sp>
      <p:sp>
        <p:nvSpPr>
          <p:cNvPr id="111" name="TextBox 4">
            <a:extLst>
              <a:ext uri="{FF2B5EF4-FFF2-40B4-BE49-F238E27FC236}">
                <a16:creationId xmlns:a16="http://schemas.microsoft.com/office/drawing/2014/main" id="{25E91A43-234C-92D3-F71D-D5F668501ED3}"/>
              </a:ext>
            </a:extLst>
          </p:cNvPr>
          <p:cNvSpPr txBox="1"/>
          <p:nvPr/>
        </p:nvSpPr>
        <p:spPr>
          <a:xfrm>
            <a:off x="1400704" y="6549408"/>
            <a:ext cx="2499621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7030A0"/>
                </a:solidFill>
                <a:latin typeface="Daytona Light" panose="020B0304030503040204" pitchFamily="34" charset="0"/>
              </a:rPr>
              <a:t>Q0 = 8 RR</a:t>
            </a:r>
          </a:p>
        </p:txBody>
      </p:sp>
      <p:sp>
        <p:nvSpPr>
          <p:cNvPr id="112" name="TextBox 4">
            <a:extLst>
              <a:ext uri="{FF2B5EF4-FFF2-40B4-BE49-F238E27FC236}">
                <a16:creationId xmlns:a16="http://schemas.microsoft.com/office/drawing/2014/main" id="{7BD05505-9AE7-5916-ECD7-27B0FF385128}"/>
              </a:ext>
            </a:extLst>
          </p:cNvPr>
          <p:cNvSpPr txBox="1"/>
          <p:nvPr/>
        </p:nvSpPr>
        <p:spPr>
          <a:xfrm>
            <a:off x="7227128" y="6873871"/>
            <a:ext cx="2907472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7030A0"/>
                </a:solidFill>
                <a:latin typeface="Daytona Light" panose="020B0304030503040204" pitchFamily="34" charset="0"/>
              </a:rPr>
              <a:t>Q1 = 16 RR</a:t>
            </a:r>
          </a:p>
        </p:txBody>
      </p:sp>
      <p:sp>
        <p:nvSpPr>
          <p:cNvPr id="113" name="TextBox 4">
            <a:extLst>
              <a:ext uri="{FF2B5EF4-FFF2-40B4-BE49-F238E27FC236}">
                <a16:creationId xmlns:a16="http://schemas.microsoft.com/office/drawing/2014/main" id="{E94E2264-3508-DF4B-3140-75E7E9A17E2B}"/>
              </a:ext>
            </a:extLst>
          </p:cNvPr>
          <p:cNvSpPr txBox="1"/>
          <p:nvPr/>
        </p:nvSpPr>
        <p:spPr>
          <a:xfrm>
            <a:off x="12782316" y="7491295"/>
            <a:ext cx="2476271" cy="450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rgbClr val="7030A0"/>
                </a:solidFill>
                <a:latin typeface="Daytona Light" panose="020B0304030503040204" pitchFamily="34" charset="0"/>
              </a:rPr>
              <a:t>Q2 = FCFS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9C6186C-DB08-CDBB-799A-508B7E4A5E87}"/>
              </a:ext>
            </a:extLst>
          </p:cNvPr>
          <p:cNvCxnSpPr/>
          <p:nvPr/>
        </p:nvCxnSpPr>
        <p:spPr>
          <a:xfrm flipV="1">
            <a:off x="476542" y="3217007"/>
            <a:ext cx="17049285" cy="15692"/>
          </a:xfrm>
          <a:prstGeom prst="line">
            <a:avLst/>
          </a:prstGeom>
          <a:ln w="38100">
            <a:solidFill>
              <a:srgbClr val="A0B7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18EA1F-FF77-32B8-3EEE-E60A01F09134}"/>
              </a:ext>
            </a:extLst>
          </p:cNvPr>
          <p:cNvCxnSpPr/>
          <p:nvPr/>
        </p:nvCxnSpPr>
        <p:spPr>
          <a:xfrm flipV="1">
            <a:off x="476541" y="4235246"/>
            <a:ext cx="17049285" cy="15692"/>
          </a:xfrm>
          <a:prstGeom prst="line">
            <a:avLst/>
          </a:prstGeom>
          <a:ln w="38100">
            <a:solidFill>
              <a:srgbClr val="A0B7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712BFB4-FC0E-BFB7-A055-99B0E3FB3A25}"/>
              </a:ext>
            </a:extLst>
          </p:cNvPr>
          <p:cNvCxnSpPr/>
          <p:nvPr/>
        </p:nvCxnSpPr>
        <p:spPr>
          <a:xfrm flipV="1">
            <a:off x="529021" y="5284885"/>
            <a:ext cx="17049285" cy="15692"/>
          </a:xfrm>
          <a:prstGeom prst="line">
            <a:avLst/>
          </a:prstGeom>
          <a:ln w="38100">
            <a:solidFill>
              <a:srgbClr val="A0B7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9">
            <a:extLst>
              <a:ext uri="{FF2B5EF4-FFF2-40B4-BE49-F238E27FC236}">
                <a16:creationId xmlns:a16="http://schemas.microsoft.com/office/drawing/2014/main" id="{A04F4E5B-D6CA-D0E6-EB95-57E65C01A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595009">
            <a:off x="-1589896" y="-10907670"/>
            <a:ext cx="10836480" cy="7395897"/>
          </a:xfrm>
          <a:prstGeom prst="rect">
            <a:avLst/>
          </a:prstGeom>
        </p:spPr>
      </p:pic>
      <p:pic>
        <p:nvPicPr>
          <p:cNvPr id="120" name="Picture 10">
            <a:extLst>
              <a:ext uri="{FF2B5EF4-FFF2-40B4-BE49-F238E27FC236}">
                <a16:creationId xmlns:a16="http://schemas.microsoft.com/office/drawing/2014/main" id="{8E9F94E9-A0C3-FC4D-AFC5-D2C1B8BA8E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921556">
            <a:off x="13946629" y="11507569"/>
            <a:ext cx="10836480" cy="7395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63" grpId="0" animBg="1"/>
      <p:bldP spid="64" grpId="0" animBg="1"/>
      <p:bldP spid="65" grpId="0" animBg="1"/>
      <p:bldP spid="66" grpId="0" animBg="1"/>
      <p:bldP spid="76" grpId="0"/>
      <p:bldP spid="77" grpId="0"/>
      <p:bldP spid="79" grpId="0"/>
      <p:bldP spid="80" grpId="0"/>
      <p:bldP spid="81" grpId="0" animBg="1"/>
      <p:bldP spid="82" grpId="0" animBg="1"/>
      <p:bldP spid="83" grpId="0" animBg="1"/>
      <p:bldP spid="84" grpId="0" animBg="1"/>
      <p:bldP spid="90" grpId="0"/>
      <p:bldP spid="91" grpId="0"/>
      <p:bldP spid="92" grpId="0"/>
      <p:bldP spid="93" grpId="0"/>
      <p:bldP spid="94" grpId="0"/>
      <p:bldP spid="102" grpId="0" animBg="1"/>
      <p:bldP spid="105" grpId="0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514600" y="952500"/>
            <a:ext cx="1361809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dirty="0">
                <a:solidFill>
                  <a:srgbClr val="FFFFFF"/>
                </a:solidFill>
                <a:latin typeface="Rasputin Light"/>
              </a:rPr>
              <a:t>Calculating outputs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79E0542-D7B0-D15E-21F7-7371C5CA1382}"/>
              </a:ext>
            </a:extLst>
          </p:cNvPr>
          <p:cNvSpPr txBox="1"/>
          <p:nvPr/>
        </p:nvSpPr>
        <p:spPr>
          <a:xfrm>
            <a:off x="990600" y="3086100"/>
            <a:ext cx="9906000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bg2"/>
                </a:solidFill>
                <a:latin typeface="Tw Cen MT" panose="020B0602020104020603" pitchFamily="34" charset="0"/>
              </a:rPr>
              <a:t>Average Waiting Time = (24+28+39+37) / 4 = 32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FC9FF-AA90-591A-E797-F877FFB910E6}"/>
              </a:ext>
            </a:extLst>
          </p:cNvPr>
          <p:cNvSpPr txBox="1"/>
          <p:nvPr/>
        </p:nvSpPr>
        <p:spPr>
          <a:xfrm>
            <a:off x="2209800" y="4387055"/>
            <a:ext cx="11240450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bg2"/>
                </a:solidFill>
                <a:latin typeface="Tw Cen MT" panose="020B0602020104020603" pitchFamily="34" charset="0"/>
              </a:rPr>
              <a:t>Average Turn Around Time = (39+48+48+64) / 4 = 49.75 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F8A0EED-1FAD-C12D-6A53-84A125679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95009">
            <a:off x="11630219" y="-2517544"/>
            <a:ext cx="10836480" cy="7395897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E52BF25D-5076-3BAD-D642-6DBE0B13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21556">
            <a:off x="-3741841" y="5854781"/>
            <a:ext cx="10836480" cy="7395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D25DF-5E59-AE20-345C-172E921B7A5B}"/>
              </a:ext>
            </a:extLst>
          </p:cNvPr>
          <p:cNvSpPr txBox="1"/>
          <p:nvPr/>
        </p:nvSpPr>
        <p:spPr>
          <a:xfrm>
            <a:off x="5236090" y="5688010"/>
            <a:ext cx="8175109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bg2"/>
                </a:solidFill>
                <a:latin typeface="Tw Cen MT" panose="020B0602020104020603" pitchFamily="34" charset="0"/>
              </a:rPr>
              <a:t>Throughput = (15+20+9+27) / 4 = 17.75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40508-DEA0-FEB2-CC54-1A84688B398A}"/>
              </a:ext>
            </a:extLst>
          </p:cNvPr>
          <p:cNvSpPr txBox="1"/>
          <p:nvPr/>
        </p:nvSpPr>
        <p:spPr>
          <a:xfrm>
            <a:off x="6324600" y="6947738"/>
            <a:ext cx="8686800" cy="45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450"/>
              </a:lnSpc>
            </a:pPr>
            <a:r>
              <a:rPr lang="en-US" sz="3600" dirty="0">
                <a:solidFill>
                  <a:schemeClr val="bg2"/>
                </a:solidFill>
                <a:latin typeface="Tw Cen MT" panose="020B0602020104020603" pitchFamily="34" charset="0"/>
              </a:rPr>
              <a:t>Average Response = (0+8+16+24) / 4 = 12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72955">
            <a:off x="10751530" y="-4919548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01520">
            <a:off x="11841060" y="-381395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72413">
            <a:off x="-3694394" y="6621391"/>
            <a:ext cx="6800267" cy="4641183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4706600" y="1403894"/>
            <a:ext cx="3581400" cy="2063304"/>
            <a:chOff x="0" y="-47625"/>
            <a:chExt cx="4978400" cy="275107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63313"/>
              <a:ext cx="4978400" cy="17401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50"/>
                </a:lnSpc>
              </a:pPr>
              <a:r>
                <a:rPr lang="en-US" sz="2300" dirty="0">
                  <a:solidFill>
                    <a:srgbClr val="142414"/>
                  </a:solidFill>
                  <a:latin typeface="TT Commons Pro"/>
                </a:rPr>
                <a:t>Using the problem explained before  in the program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607061" cy="626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dirty="0">
                  <a:solidFill>
                    <a:srgbClr val="142414"/>
                  </a:solidFill>
                  <a:latin typeface="Rasputin Light"/>
                </a:rPr>
                <a:t>Take a look !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07568" y="248560"/>
            <a:ext cx="9471472" cy="2769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6000" dirty="0">
                <a:solidFill>
                  <a:srgbClr val="142414"/>
                </a:solidFill>
                <a:latin typeface="Rasputin Light"/>
              </a:rPr>
              <a:t>Picture of the Problem 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65581-44CF-2029-4F1D-78A8DCAA7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4384" y="309229"/>
            <a:ext cx="5126628" cy="9468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6EF2A-7D7E-F9AE-11AD-339EDC8A6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788" y="3358101"/>
            <a:ext cx="6652086" cy="6296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285901" y="6205709"/>
            <a:ext cx="8857785" cy="8525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790819">
            <a:off x="8900004" y="5599105"/>
            <a:ext cx="5915271" cy="937578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52400" y="7620"/>
            <a:ext cx="7304613" cy="1806022"/>
            <a:chOff x="-1" y="-19049"/>
            <a:chExt cx="9739484" cy="2408029"/>
          </a:xfrm>
        </p:grpSpPr>
        <p:sp>
          <p:nvSpPr>
            <p:cNvPr id="5" name="TextBox 5"/>
            <p:cNvSpPr txBox="1"/>
            <p:nvPr/>
          </p:nvSpPr>
          <p:spPr>
            <a:xfrm>
              <a:off x="-1" y="-19049"/>
              <a:ext cx="9739484" cy="19663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1519"/>
                </a:lnSpc>
                <a:spcBef>
                  <a:spcPct val="0"/>
                </a:spcBef>
              </a:pPr>
              <a:r>
                <a:rPr lang="en-US" sz="9600" u="none" dirty="0">
                  <a:solidFill>
                    <a:srgbClr val="FFFFFF"/>
                  </a:solidFill>
                  <a:latin typeface="Rasputin Light"/>
                </a:rPr>
                <a:t>User Guide</a:t>
              </a:r>
              <a:r>
                <a:rPr lang="en-US" sz="9600" dirty="0">
                  <a:solidFill>
                    <a:srgbClr val="FFFFFF"/>
                  </a:solidFill>
                  <a:latin typeface="Rasputin Light"/>
                </a:rPr>
                <a:t>:</a:t>
              </a:r>
              <a:endParaRPr lang="en-US" sz="9600" u="none" dirty="0">
                <a:solidFill>
                  <a:srgbClr val="FFFFFF"/>
                </a:solidFill>
                <a:latin typeface="Rasputin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1773940"/>
              <a:ext cx="9448800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FFFFFF"/>
                  </a:solidFill>
                  <a:latin typeface="TT Commons Pro"/>
                </a:rPr>
                <a:t>A short video of how to use the program</a:t>
              </a:r>
            </a:p>
          </p:txBody>
        </p:sp>
      </p:grpSp>
      <p:pic>
        <p:nvPicPr>
          <p:cNvPr id="7" name="video_user_guide">
            <a:hlinkClick r:id="" action="ppaction://media"/>
            <a:extLst>
              <a:ext uri="{FF2B5EF4-FFF2-40B4-BE49-F238E27FC236}">
                <a16:creationId xmlns:a16="http://schemas.microsoft.com/office/drawing/2014/main" id="{606A1849-8953-09AA-4CE5-F0E53F7460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6500" y="1943100"/>
            <a:ext cx="13335000" cy="8050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0505" y="3081136"/>
            <a:ext cx="12002662" cy="3152672"/>
            <a:chOff x="0" y="114300"/>
            <a:chExt cx="16003549" cy="4203563"/>
          </a:xfrm>
        </p:grpSpPr>
        <p:sp>
          <p:nvSpPr>
            <p:cNvPr id="3" name="TextBox 3"/>
            <p:cNvSpPr txBox="1"/>
            <p:nvPr/>
          </p:nvSpPr>
          <p:spPr>
            <a:xfrm>
              <a:off x="1717595" y="3321008"/>
              <a:ext cx="12867462" cy="996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4500" dirty="0">
                  <a:solidFill>
                    <a:srgbClr val="FFFFFF"/>
                  </a:solidFill>
                  <a:latin typeface="Rasputin Light"/>
                </a:rPr>
                <a:t>Any further questions 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4300"/>
              <a:ext cx="16003549" cy="2518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Rasputin Light"/>
                </a:rPr>
                <a:t>Thank you!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1565829" y="-4045273"/>
            <a:ext cx="5318268" cy="84295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045464">
            <a:off x="10463264" y="6473304"/>
            <a:ext cx="5489002" cy="8700148"/>
          </a:xfrm>
          <a:prstGeom prst="rect">
            <a:avLst/>
          </a:prstGeom>
        </p:spPr>
      </p:pic>
      <p:pic>
        <p:nvPicPr>
          <p:cNvPr id="14" name="Picture 31">
            <a:extLst>
              <a:ext uri="{FF2B5EF4-FFF2-40B4-BE49-F238E27FC236}">
                <a16:creationId xmlns:a16="http://schemas.microsoft.com/office/drawing/2014/main" id="{6C3AB545-ED84-5E80-79E7-0A9AE8036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725400" y="5514307"/>
            <a:ext cx="662962" cy="642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06123" y="5628050"/>
            <a:ext cx="2332272" cy="18483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469375" y="5628050"/>
            <a:ext cx="2789925" cy="18483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654059" y="3295174"/>
            <a:ext cx="1742047" cy="18483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27459" y="3202822"/>
            <a:ext cx="2821871" cy="18483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693579" y="3449236"/>
            <a:ext cx="1827532" cy="18483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840766" y="1028700"/>
            <a:ext cx="1573387" cy="184832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761034" y="991480"/>
            <a:ext cx="1727344" cy="184832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955390" y="991480"/>
            <a:ext cx="1303910" cy="18483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549824" y="7541902"/>
            <a:ext cx="1839101" cy="190333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145889" y="2978571"/>
            <a:ext cx="1919724" cy="20725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9864880" y="5562525"/>
            <a:ext cx="1660202" cy="19793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9438154" y="7797867"/>
            <a:ext cx="3591005" cy="164737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9276040" y="1032388"/>
            <a:ext cx="1835333" cy="1766508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8700" y="1028700"/>
            <a:ext cx="4776757" cy="3638526"/>
            <a:chOff x="0" y="0"/>
            <a:chExt cx="6369009" cy="485136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6369009" cy="183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Resource </a:t>
              </a:r>
            </a:p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Page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395757"/>
              <a:ext cx="6369009" cy="2455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Use these design resources in your Canva Presentation. Happy designing! </a:t>
              </a:r>
            </a:p>
            <a:p>
              <a:pPr>
                <a:lnSpc>
                  <a:spcPts val="2990"/>
                </a:lnSpc>
              </a:pPr>
              <a:endParaRPr lang="en-US" sz="2300">
                <a:solidFill>
                  <a:srgbClr val="142414"/>
                </a:solidFill>
                <a:latin typeface="TT Commons Pro"/>
              </a:endParaR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Don't forget to delete this page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before presenting.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776757" cy="3638526"/>
            <a:chOff x="0" y="0"/>
            <a:chExt cx="6369009" cy="48513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6369009" cy="183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Rasputin Light"/>
                </a:rPr>
                <a:t>Resource </a:t>
              </a:r>
            </a:p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FFFFFF"/>
                  </a:solidFill>
                  <a:latin typeface="Rasputin Light"/>
                </a:rPr>
                <a:t>Page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95757"/>
              <a:ext cx="6369009" cy="2455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Use these design resources in your Canva Presentation. Happy designing! </a:t>
              </a:r>
            </a:p>
            <a:p>
              <a:pPr>
                <a:lnSpc>
                  <a:spcPts val="2990"/>
                </a:lnSpc>
              </a:pPr>
              <a:endParaRPr lang="en-US" sz="2300">
                <a:solidFill>
                  <a:srgbClr val="FFFFFF"/>
                </a:solidFill>
                <a:latin typeface="TT Commons Pro"/>
              </a:endParaR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Don't forget to delete this page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before presenting.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712773" y="1486704"/>
            <a:ext cx="684494" cy="4940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48021" y="1377139"/>
            <a:ext cx="543337" cy="71321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846864" y="1431921"/>
            <a:ext cx="615965" cy="6036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096868" y="1377139"/>
            <a:ext cx="475906" cy="71321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3457713" y="1427732"/>
            <a:ext cx="579754" cy="6120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587942" y="1377139"/>
            <a:ext cx="635406" cy="7132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706605" y="8284525"/>
            <a:ext cx="690662" cy="5374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0477047" y="8196650"/>
            <a:ext cx="285285" cy="7132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1788130" y="8302555"/>
            <a:ext cx="733433" cy="50140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031243" y="8251333"/>
            <a:ext cx="607157" cy="6038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3617267" y="8196650"/>
            <a:ext cx="260646" cy="71321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587942" y="8247683"/>
            <a:ext cx="635406" cy="611145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849485" y="6491772"/>
            <a:ext cx="411069" cy="71321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0370714" y="6491772"/>
            <a:ext cx="497951" cy="71321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1887068" y="6491772"/>
            <a:ext cx="535557" cy="71321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5059911" y="6491772"/>
            <a:ext cx="549821" cy="7132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3590684" y="6491772"/>
            <a:ext cx="313813" cy="71321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6627846" y="6570578"/>
            <a:ext cx="555599" cy="5555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733399" y="4830066"/>
            <a:ext cx="643242" cy="62686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0357745" y="4786894"/>
            <a:ext cx="523886" cy="71321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1837792" y="4786894"/>
            <a:ext cx="634110" cy="71321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5056020" y="4786894"/>
            <a:ext cx="557602" cy="713211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3377529" y="4844760"/>
            <a:ext cx="740123" cy="5974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6551990" y="4892727"/>
            <a:ext cx="707310" cy="501547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658791" y="3082016"/>
            <a:ext cx="792457" cy="71321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>
            <a:fillRect/>
          </a:stretch>
        </p:blipFill>
        <p:spPr>
          <a:xfrm>
            <a:off x="10307215" y="3117387"/>
            <a:ext cx="624949" cy="64247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>
            <a:fillRect/>
          </a:stretch>
        </p:blipFill>
        <p:spPr>
          <a:xfrm>
            <a:off x="11823365" y="3117387"/>
            <a:ext cx="662962" cy="64247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>
            <a:fillRect/>
          </a:stretch>
        </p:blipFill>
        <p:spPr>
          <a:xfrm>
            <a:off x="14973618" y="3082016"/>
            <a:ext cx="722406" cy="713211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>
            <a:fillRect/>
          </a:stretch>
        </p:blipFill>
        <p:spPr>
          <a:xfrm>
            <a:off x="13480461" y="3082016"/>
            <a:ext cx="534260" cy="71321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>
            <a:fillRect/>
          </a:stretch>
        </p:blipFill>
        <p:spPr>
          <a:xfrm>
            <a:off x="16671582" y="3082016"/>
            <a:ext cx="468126" cy="7132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00974" y="981075"/>
            <a:ext cx="4565699" cy="73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C for confetti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69148" y="3115870"/>
            <a:ext cx="4565699" cy="147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D for a drumroll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000974" y="3115870"/>
            <a:ext cx="4565699" cy="73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O for bubbles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69148" y="7781925"/>
            <a:ext cx="934244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Any number from 0-9</a:t>
            </a:r>
          </a:p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for a timer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69148" y="981075"/>
            <a:ext cx="4565699" cy="73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B for blur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69148" y="5953125"/>
            <a:ext cx="4565699" cy="73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Q for quiet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00974" y="5953125"/>
            <a:ext cx="4565699" cy="73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0"/>
              </a:lnSpc>
            </a:pPr>
            <a:r>
              <a:rPr lang="en-US" sz="4500">
                <a:solidFill>
                  <a:srgbClr val="142414"/>
                </a:solidFill>
                <a:latin typeface="Rasputin Light"/>
              </a:rPr>
              <a:t>X to close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4776757" cy="4382220"/>
            <a:chOff x="0" y="0"/>
            <a:chExt cx="6369009" cy="58429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6369009" cy="1838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Resource </a:t>
              </a:r>
            </a:p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142414"/>
                  </a:solidFill>
                  <a:latin typeface="Rasputin Light"/>
                </a:rPr>
                <a:t>Page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395757"/>
              <a:ext cx="6369009" cy="3447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Find the magic and fun in presenting with Canva Presentations.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Press the following keys while on Present mode! </a:t>
              </a:r>
            </a:p>
            <a:p>
              <a:pPr>
                <a:lnSpc>
                  <a:spcPts val="2990"/>
                </a:lnSpc>
              </a:pPr>
              <a:endParaRPr lang="en-US" sz="2300">
                <a:solidFill>
                  <a:srgbClr val="142414"/>
                </a:solidFill>
                <a:latin typeface="TT Commons Pro"/>
              </a:endParaR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Don't forget to delete this page</a:t>
              </a: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before presenting.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86200" y="-1818930"/>
            <a:ext cx="13958156" cy="134347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005215">
            <a:off x="7529308" y="3355346"/>
            <a:ext cx="8946815" cy="1418083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4395843"/>
            <a:ext cx="6910589" cy="147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FFFFFF"/>
                </a:solidFill>
                <a:latin typeface="Rasputin Light"/>
              </a:rPr>
              <a:t>Agenda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063718" y="1004943"/>
            <a:ext cx="7882147" cy="6022610"/>
            <a:chOff x="-16726" y="-138872"/>
            <a:chExt cx="9664794" cy="5717411"/>
          </a:xfrm>
        </p:grpSpPr>
        <p:sp>
          <p:nvSpPr>
            <p:cNvPr id="13" name="TextBox 13"/>
            <p:cNvSpPr txBox="1"/>
            <p:nvPr/>
          </p:nvSpPr>
          <p:spPr>
            <a:xfrm>
              <a:off x="4516" y="1471809"/>
              <a:ext cx="9457544" cy="529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4000" dirty="0">
                  <a:solidFill>
                    <a:srgbClr val="142414"/>
                  </a:solidFill>
                  <a:latin typeface="Segoe Print" panose="02000600000000000000" pitchFamily="2" charset="0"/>
                  <a:hlinkClick r:id="rId6" action="ppaction://hlinksldjump"/>
                </a:rPr>
                <a:t>Team work</a:t>
              </a:r>
              <a:endParaRPr lang="en-US" sz="4000" dirty="0">
                <a:solidFill>
                  <a:srgbClr val="142414"/>
                </a:solidFill>
                <a:latin typeface="Segoe Print" panose="02000600000000000000" pitchFamily="2" charset="0"/>
                <a:hlinkClick r:id="rId7" action="ppaction://hlinksldjump"/>
              </a:endParaRPr>
            </a:p>
          </p:txBody>
        </p:sp>
        <p:sp>
          <p:nvSpPr>
            <p:cNvPr id="14" name="TextBox 14">
              <a:hlinkClick r:id="rId8" action="ppaction://hlinksldjump"/>
            </p:cNvPr>
            <p:cNvSpPr txBox="1"/>
            <p:nvPr/>
          </p:nvSpPr>
          <p:spPr>
            <a:xfrm>
              <a:off x="-16726" y="3450357"/>
              <a:ext cx="9457544" cy="529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4000" dirty="0">
                  <a:solidFill>
                    <a:srgbClr val="142414"/>
                  </a:solidFill>
                  <a:latin typeface="Segoe Print" panose="02000600000000000000" pitchFamily="2" charset="0"/>
                  <a:hlinkClick r:id="rId9" action="ppaction://hlinksldjump"/>
                </a:rPr>
                <a:t>Features and capabilities </a:t>
              </a:r>
            </a:p>
          </p:txBody>
        </p:sp>
        <p:sp>
          <p:nvSpPr>
            <p:cNvPr id="15" name="TextBox 15">
              <a:hlinkClick r:id="rId7" action="ppaction://hlinksldjump"/>
            </p:cNvPr>
            <p:cNvSpPr txBox="1"/>
            <p:nvPr/>
          </p:nvSpPr>
          <p:spPr>
            <a:xfrm>
              <a:off x="-6625" y="2383578"/>
              <a:ext cx="9457544" cy="529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4000" u="sng" dirty="0">
                  <a:solidFill>
                    <a:srgbClr val="800080"/>
                  </a:solidFill>
                  <a:latin typeface="Segoe Print" panose="02000600000000000000" pitchFamily="2" charset="0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Project code</a:t>
              </a:r>
              <a:endParaRPr lang="en-US" sz="4000" u="sng" dirty="0">
                <a:solidFill>
                  <a:schemeClr val="tx2"/>
                </a:solidFill>
                <a:latin typeface="Segoe Print" panose="02000600000000000000" pitchFamily="2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6625" y="4537648"/>
              <a:ext cx="9654693" cy="10408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4000" dirty="0">
                  <a:solidFill>
                    <a:srgbClr val="0000FF"/>
                  </a:solidFill>
                  <a:latin typeface="Segoe Print" panose="02000600000000000000" pitchFamily="2" charset="0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Manual instruction to the program</a:t>
              </a:r>
              <a:endParaRPr lang="en-US" sz="4000" dirty="0">
                <a:solidFill>
                  <a:schemeClr val="tx2"/>
                </a:solidFill>
                <a:latin typeface="Segoe Print" panose="02000600000000000000" pitchFamily="2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729" y="-138872"/>
              <a:ext cx="9214119" cy="766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5400" dirty="0">
                  <a:solidFill>
                    <a:srgbClr val="142414"/>
                  </a:solidFill>
                  <a:latin typeface="Rasputin Light"/>
                </a:rPr>
                <a:t>Topics Covered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2992700" y="-3537343"/>
            <a:ext cx="8901994" cy="1045755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620000" y="2628900"/>
            <a:ext cx="8609074" cy="3712148"/>
            <a:chOff x="0" y="-19051"/>
            <a:chExt cx="11478765" cy="4949530"/>
          </a:xfrm>
        </p:grpSpPr>
        <p:sp>
          <p:nvSpPr>
            <p:cNvPr id="5" name="TextBox 5"/>
            <p:cNvSpPr txBox="1"/>
            <p:nvPr/>
          </p:nvSpPr>
          <p:spPr>
            <a:xfrm>
              <a:off x="0" y="4276967"/>
              <a:ext cx="8300476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799" dirty="0">
                  <a:solidFill>
                    <a:srgbClr val="142414"/>
                  </a:solidFill>
                  <a:latin typeface="TT Commons Pro"/>
                </a:rPr>
                <a:t>Noora Amer  |  2006056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1"/>
              <a:ext cx="11478765" cy="196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 dirty="0">
                  <a:solidFill>
                    <a:srgbClr val="142414"/>
                  </a:solidFill>
                  <a:latin typeface="Rasputin Light"/>
                </a:rPr>
                <a:t>Teamwork:</a:t>
              </a:r>
            </a:p>
          </p:txBody>
        </p:sp>
      </p:grp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151294BD-81D1-E1F3-96BD-D45C4B493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3" r="33960" b="8087"/>
          <a:stretch/>
        </p:blipFill>
        <p:spPr>
          <a:xfrm>
            <a:off x="1456453" y="0"/>
            <a:ext cx="5531504" cy="94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5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75407" y="-3636889"/>
            <a:ext cx="8857785" cy="8525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43551">
            <a:off x="6526536" y="4794885"/>
            <a:ext cx="5915271" cy="937578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866187" y="3022556"/>
            <a:ext cx="8115300" cy="3712370"/>
            <a:chOff x="0" y="-19049"/>
            <a:chExt cx="10820400" cy="4949827"/>
          </a:xfrm>
        </p:grpSpPr>
        <p:sp>
          <p:nvSpPr>
            <p:cNvPr id="5" name="TextBox 5"/>
            <p:cNvSpPr txBox="1"/>
            <p:nvPr/>
          </p:nvSpPr>
          <p:spPr>
            <a:xfrm>
              <a:off x="0" y="4277266"/>
              <a:ext cx="10820400" cy="653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 lang="en-US" sz="2799">
                <a:solidFill>
                  <a:srgbClr val="FFFFFF"/>
                </a:solidFill>
                <a:latin typeface="TT Commons Pro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49"/>
              <a:ext cx="10820400" cy="1966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519"/>
                </a:lnSpc>
              </a:pPr>
              <a:r>
                <a:rPr lang="en-US" sz="9600">
                  <a:solidFill>
                    <a:srgbClr val="FFFFFF"/>
                  </a:solidFill>
                  <a:latin typeface="Rasputin Light"/>
                </a:rPr>
                <a:t>Project Code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128CB0-6574-C5E7-6C1E-4B6A1775ED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71" y="1257300"/>
            <a:ext cx="9003529" cy="9003529"/>
          </a:xfrm>
          <a:prstGeom prst="rect">
            <a:avLst/>
          </a:prstGeom>
        </p:spPr>
      </p:pic>
      <p:sp>
        <p:nvSpPr>
          <p:cNvPr id="11" name="مربع نص 12">
            <a:extLst>
              <a:ext uri="{FF2B5EF4-FFF2-40B4-BE49-F238E27FC236}">
                <a16:creationId xmlns:a16="http://schemas.microsoft.com/office/drawing/2014/main" id="{28120B6D-3387-F39B-0DA9-20F8F0CA899A}"/>
              </a:ext>
            </a:extLst>
          </p:cNvPr>
          <p:cNvSpPr txBox="1"/>
          <p:nvPr/>
        </p:nvSpPr>
        <p:spPr>
          <a:xfrm>
            <a:off x="-7543800" y="1229497"/>
            <a:ext cx="6087141" cy="8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b="1" dirty="0">
                <a:solidFill>
                  <a:srgbClr val="142414"/>
                </a:solidFill>
                <a:latin typeface="Rasputin Light"/>
              </a:rPr>
              <a:t>PCB structure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ED8385-AD1D-427A-C8BC-D31CE4908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5400" y="2533328"/>
            <a:ext cx="14711153" cy="6965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1443547" y="-3756415"/>
            <a:ext cx="8901994" cy="10457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0415856" y="-4885058"/>
            <a:ext cx="7755409" cy="1229243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45BB835-A703-10A7-1D1E-4152AF0379F0}"/>
              </a:ext>
            </a:extLst>
          </p:cNvPr>
          <p:cNvSpPr txBox="1"/>
          <p:nvPr/>
        </p:nvSpPr>
        <p:spPr>
          <a:xfrm>
            <a:off x="1625474" y="836427"/>
            <a:ext cx="6087141" cy="8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b="1" dirty="0">
                <a:solidFill>
                  <a:srgbClr val="142414"/>
                </a:solidFill>
                <a:latin typeface="Rasputin Light"/>
              </a:rPr>
              <a:t>PCB structure 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30550535-8AC4-859D-DA0B-B65CE702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59800" y="3238500"/>
            <a:ext cx="4410462" cy="3537104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A61A4038-BC7F-E8BD-3145-593E860AA806}"/>
              </a:ext>
            </a:extLst>
          </p:cNvPr>
          <p:cNvSpPr txBox="1"/>
          <p:nvPr/>
        </p:nvSpPr>
        <p:spPr>
          <a:xfrm>
            <a:off x="21485057" y="2050242"/>
            <a:ext cx="1495461" cy="77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2400" b="1">
                <a:solidFill>
                  <a:srgbClr val="142414"/>
                </a:solidFill>
                <a:latin typeface="Rasputin Light"/>
              </a:rPr>
              <a:t>main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961EA-3FB0-6209-9D6E-7E5C2EA3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3644" y="2140258"/>
            <a:ext cx="14711153" cy="6965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1443547" y="-3756415"/>
            <a:ext cx="8901994" cy="10457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0415856" y="-4885058"/>
            <a:ext cx="7755409" cy="1229243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45BB835-A703-10A7-1D1E-4152AF0379F0}"/>
              </a:ext>
            </a:extLst>
          </p:cNvPr>
          <p:cNvSpPr txBox="1"/>
          <p:nvPr/>
        </p:nvSpPr>
        <p:spPr>
          <a:xfrm>
            <a:off x="-6653248" y="1472362"/>
            <a:ext cx="6087141" cy="77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2400" b="1" dirty="0">
                <a:solidFill>
                  <a:srgbClr val="142414"/>
                </a:solidFill>
                <a:latin typeface="Rasputin Light"/>
              </a:rPr>
              <a:t>PCB structure 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30550535-8AC4-859D-DA0B-B65CE702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170" y="1780283"/>
            <a:ext cx="9373723" cy="7517542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A61A4038-BC7F-E8BD-3145-593E860AA806}"/>
              </a:ext>
            </a:extLst>
          </p:cNvPr>
          <p:cNvSpPr txBox="1"/>
          <p:nvPr/>
        </p:nvSpPr>
        <p:spPr>
          <a:xfrm>
            <a:off x="1143000" y="461893"/>
            <a:ext cx="3103954" cy="8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b="1" dirty="0">
                <a:solidFill>
                  <a:srgbClr val="142414"/>
                </a:solidFill>
                <a:latin typeface="Rasputin Light"/>
              </a:rPr>
              <a:t>main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D961EA-3FB0-6209-9D6E-7E5C2EA38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988714" y="2824108"/>
            <a:ext cx="7958617" cy="376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0D336-AB6D-4E08-B007-3A97AF5FE7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651" y="5694712"/>
            <a:ext cx="10884545" cy="4060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E85B60-D3AD-4288-779F-2C26CB4E22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-7612566" y="5539054"/>
            <a:ext cx="6079980" cy="35610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7427F-A673-B018-A0F7-ACE2BF30505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4749"/>
          <a:stretch/>
        </p:blipFill>
        <p:spPr>
          <a:xfrm>
            <a:off x="21412350" y="1261159"/>
            <a:ext cx="10724570" cy="49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2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1554027" y="3473461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9569801" y="-4143349"/>
            <a:ext cx="8901994" cy="10457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1771349" y="-3234881"/>
            <a:ext cx="7755409" cy="1229243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45BB835-A703-10A7-1D1E-4152AF0379F0}"/>
              </a:ext>
            </a:extLst>
          </p:cNvPr>
          <p:cNvSpPr txBox="1"/>
          <p:nvPr/>
        </p:nvSpPr>
        <p:spPr>
          <a:xfrm>
            <a:off x="162211" y="8199349"/>
            <a:ext cx="7188320" cy="7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2800" b="1" dirty="0">
                <a:solidFill>
                  <a:srgbClr val="142414"/>
                </a:solidFill>
                <a:latin typeface="Rasputin Light"/>
              </a:rPr>
              <a:t>Q0 = 8 and Q1 = 16 demo explanation </a:t>
            </a:r>
          </a:p>
        </p:txBody>
      </p:sp>
      <p:pic>
        <p:nvPicPr>
          <p:cNvPr id="17" name="صورة 16">
            <a:extLst>
              <a:ext uri="{FF2B5EF4-FFF2-40B4-BE49-F238E27FC236}">
                <a16:creationId xmlns:a16="http://schemas.microsoft.com/office/drawing/2014/main" id="{30550535-8AC4-859D-DA0B-B65CE702A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03759" y="2235772"/>
            <a:ext cx="9018110" cy="7232347"/>
          </a:xfrm>
          <a:prstGeom prst="rect">
            <a:avLst/>
          </a:prstGeom>
        </p:spPr>
      </p:pic>
      <p:sp>
        <p:nvSpPr>
          <p:cNvPr id="18" name="مربع نص 17">
            <a:extLst>
              <a:ext uri="{FF2B5EF4-FFF2-40B4-BE49-F238E27FC236}">
                <a16:creationId xmlns:a16="http://schemas.microsoft.com/office/drawing/2014/main" id="{A61A4038-BC7F-E8BD-3145-593E860AA806}"/>
              </a:ext>
            </a:extLst>
          </p:cNvPr>
          <p:cNvSpPr txBox="1"/>
          <p:nvPr/>
        </p:nvSpPr>
        <p:spPr>
          <a:xfrm>
            <a:off x="12801600" y="836427"/>
            <a:ext cx="4323154" cy="2465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b="1" dirty="0">
                <a:solidFill>
                  <a:srgbClr val="142414"/>
                </a:solidFill>
                <a:latin typeface="Rasputin Light"/>
              </a:rPr>
              <a:t>How it preform like a kernel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0D336-AB6D-4E08-B007-3A97AF5FE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0" y="6900890"/>
            <a:ext cx="10674911" cy="39820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F8257-C478-DB6E-E0EB-447613F1B3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4749"/>
          <a:stretch/>
        </p:blipFill>
        <p:spPr>
          <a:xfrm>
            <a:off x="7381407" y="5037888"/>
            <a:ext cx="10724570" cy="49817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F7F934-3B2E-F583-DAFD-184D71EBF6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196693" y="339277"/>
            <a:ext cx="9018110" cy="5281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C6D11-0C70-084B-78C9-8EDC2ED7B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884637" y="4718312"/>
            <a:ext cx="5887272" cy="2267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8D8DC1-0127-5FE1-F7FC-3902A5D96F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18737" y="6544306"/>
            <a:ext cx="8907118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1088171" y="3473460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1775061" y="-2601409"/>
            <a:ext cx="8901994" cy="10457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9664492" y="-3742620"/>
            <a:ext cx="7755409" cy="12292435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845BB835-A703-10A7-1D1E-4152AF0379F0}"/>
              </a:ext>
            </a:extLst>
          </p:cNvPr>
          <p:cNvSpPr txBox="1"/>
          <p:nvPr/>
        </p:nvSpPr>
        <p:spPr>
          <a:xfrm>
            <a:off x="1049689" y="6276653"/>
            <a:ext cx="9018110" cy="7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2800" b="1" dirty="0">
                <a:solidFill>
                  <a:srgbClr val="142414"/>
                </a:solidFill>
                <a:latin typeface="Rasputin Light"/>
              </a:rPr>
              <a:t>calculations after all work is done will be here   </a:t>
            </a:r>
          </a:p>
        </p:txBody>
      </p:sp>
      <p:sp>
        <p:nvSpPr>
          <p:cNvPr id="18" name="مربع نص 17">
            <a:extLst>
              <a:ext uri="{FF2B5EF4-FFF2-40B4-BE49-F238E27FC236}">
                <a16:creationId xmlns:a16="http://schemas.microsoft.com/office/drawing/2014/main" id="{A61A4038-BC7F-E8BD-3145-593E860AA806}"/>
              </a:ext>
            </a:extLst>
          </p:cNvPr>
          <p:cNvSpPr txBox="1"/>
          <p:nvPr/>
        </p:nvSpPr>
        <p:spPr>
          <a:xfrm>
            <a:off x="12843936" y="1785113"/>
            <a:ext cx="5085154" cy="84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4800" b="1" dirty="0">
                <a:solidFill>
                  <a:srgbClr val="142414"/>
                </a:solidFill>
                <a:latin typeface="Rasputin Light"/>
              </a:rPr>
              <a:t>Almost done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4114B-3A8C-A99B-06C4-AD1F8DAF8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33" y="775333"/>
            <a:ext cx="10724569" cy="4130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C17AF0-5FB9-A621-6349-3E2E6F26A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02" y="7316804"/>
            <a:ext cx="16674616" cy="2300561"/>
          </a:xfrm>
          <a:prstGeom prst="rect">
            <a:avLst/>
          </a:prstGeom>
        </p:spPr>
      </p:pic>
      <p:sp>
        <p:nvSpPr>
          <p:cNvPr id="14" name="مربع نص 12">
            <a:extLst>
              <a:ext uri="{FF2B5EF4-FFF2-40B4-BE49-F238E27FC236}">
                <a16:creationId xmlns:a16="http://schemas.microsoft.com/office/drawing/2014/main" id="{EB1F922F-9E9D-6853-F2F3-9DF26F395FE2}"/>
              </a:ext>
            </a:extLst>
          </p:cNvPr>
          <p:cNvSpPr txBox="1"/>
          <p:nvPr/>
        </p:nvSpPr>
        <p:spPr>
          <a:xfrm>
            <a:off x="754095" y="4790412"/>
            <a:ext cx="2685225" cy="7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6300"/>
              </a:lnSpc>
            </a:pPr>
            <a:r>
              <a:rPr lang="en-US" sz="2800" b="1" dirty="0">
                <a:solidFill>
                  <a:srgbClr val="142414"/>
                </a:solidFill>
                <a:latin typeface="Rasputin Light"/>
              </a:rPr>
              <a:t>Q3 = FCFS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E62FFB-FB59-2AD4-AA8B-89843FC42A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4749"/>
          <a:stretch/>
        </p:blipFill>
        <p:spPr>
          <a:xfrm>
            <a:off x="22342325" y="5143500"/>
            <a:ext cx="10724570" cy="498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670D81-5485-43CF-0D83-BC2AC6D1AD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0" b="4290"/>
          <a:stretch/>
        </p:blipFill>
        <p:spPr>
          <a:xfrm>
            <a:off x="-13759585" y="199472"/>
            <a:ext cx="9018110" cy="52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66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535" y="1419150"/>
            <a:ext cx="11765691" cy="4424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dirty="0">
                <a:solidFill>
                  <a:srgbClr val="142414"/>
                </a:solidFill>
                <a:latin typeface="Rasputin Light"/>
              </a:rPr>
              <a:t>Features and capabilities of project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1762">
            <a:off x="10097818" y="3686697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704631">
            <a:off x="13733212" y="506694"/>
            <a:ext cx="6144834" cy="97396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344400" y="8867850"/>
            <a:ext cx="5167708" cy="74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142414"/>
                </a:solidFill>
                <a:latin typeface="Rasputin Light"/>
              </a:rPr>
              <a:t>— Code features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822765">
            <a:off x="-1482972" y="6565762"/>
            <a:ext cx="4764940" cy="469942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AAA69A68-95C7-0AD9-C19C-CC3941A2B315}"/>
              </a:ext>
            </a:extLst>
          </p:cNvPr>
          <p:cNvSpPr txBox="1"/>
          <p:nvPr/>
        </p:nvSpPr>
        <p:spPr>
          <a:xfrm>
            <a:off x="-11126093" y="1220428"/>
            <a:ext cx="3866036" cy="1955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 dirty="0">
                <a:solidFill>
                  <a:srgbClr val="FFFFFF"/>
                </a:solidFill>
                <a:latin typeface="Rasputin Light"/>
              </a:rPr>
              <a:t>CPP Methods </a:t>
            </a:r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C049C5BB-6121-11F4-4FF5-8B40217EECF5}"/>
              </a:ext>
            </a:extLst>
          </p:cNvPr>
          <p:cNvGrpSpPr>
            <a:grpSpLocks noChangeAspect="1"/>
          </p:cNvGrpSpPr>
          <p:nvPr/>
        </p:nvGrpSpPr>
        <p:grpSpPr>
          <a:xfrm>
            <a:off x="27743973" y="2558697"/>
            <a:ext cx="3589539" cy="4823792"/>
            <a:chOff x="0" y="0"/>
            <a:chExt cx="3663950" cy="492379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366B2E8-7DED-8856-D8F1-2BB3893DA77E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CA1C8D5-F777-55B7-72BC-874896F9034E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id="11" name="Group 6">
            <a:extLst>
              <a:ext uri="{FF2B5EF4-FFF2-40B4-BE49-F238E27FC236}">
                <a16:creationId xmlns:a16="http://schemas.microsoft.com/office/drawing/2014/main" id="{9A7BFFA9-FD1E-A689-16F2-932E15B2FF74}"/>
              </a:ext>
            </a:extLst>
          </p:cNvPr>
          <p:cNvGrpSpPr>
            <a:grpSpLocks noChangeAspect="1"/>
          </p:cNvGrpSpPr>
          <p:nvPr/>
        </p:nvGrpSpPr>
        <p:grpSpPr>
          <a:xfrm>
            <a:off x="27643585" y="2558697"/>
            <a:ext cx="3790314" cy="4823792"/>
            <a:chOff x="0" y="0"/>
            <a:chExt cx="3868887" cy="492379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B5F2DD7-C5C2-BB97-1F07-A6B8DEB9EC49}"/>
                </a:ext>
              </a:extLst>
            </p:cNvPr>
            <p:cNvSpPr/>
            <p:nvPr/>
          </p:nvSpPr>
          <p:spPr>
            <a:xfrm>
              <a:off x="68512" y="31750"/>
              <a:ext cx="36639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2B5145E-379F-61F5-93FD-FF3E7A138746}"/>
                </a:ext>
              </a:extLst>
            </p:cNvPr>
            <p:cNvSpPr/>
            <p:nvPr/>
          </p:nvSpPr>
          <p:spPr>
            <a:xfrm>
              <a:off x="0" y="0"/>
              <a:ext cx="3868887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E196E641-9A7C-C2F1-3855-27B18E00A783}"/>
              </a:ext>
            </a:extLst>
          </p:cNvPr>
          <p:cNvGrpSpPr>
            <a:grpSpLocks noChangeAspect="1"/>
          </p:cNvGrpSpPr>
          <p:nvPr/>
        </p:nvGrpSpPr>
        <p:grpSpPr>
          <a:xfrm>
            <a:off x="37474907" y="2483504"/>
            <a:ext cx="3589539" cy="4823792"/>
            <a:chOff x="0" y="0"/>
            <a:chExt cx="3663950" cy="4923790"/>
          </a:xfrm>
        </p:grpSpPr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CD764C98-013A-AC9B-4A1A-572F978882E7}"/>
                </a:ext>
              </a:extLst>
            </p:cNvPr>
            <p:cNvSpPr/>
            <p:nvPr/>
          </p:nvSpPr>
          <p:spPr>
            <a:xfrm>
              <a:off x="31749" y="32385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65DD813-EB3A-2B4A-367C-2927DA2449DD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id="{8995AF21-E1FB-25BD-FA1B-5CB080557C9E}"/>
              </a:ext>
            </a:extLst>
          </p:cNvPr>
          <p:cNvGrpSpPr>
            <a:grpSpLocks noChangeAspect="1"/>
          </p:cNvGrpSpPr>
          <p:nvPr/>
        </p:nvGrpSpPr>
        <p:grpSpPr>
          <a:xfrm>
            <a:off x="47091600" y="2483504"/>
            <a:ext cx="3589539" cy="4823792"/>
            <a:chOff x="0" y="0"/>
            <a:chExt cx="3663950" cy="4923790"/>
          </a:xfrm>
        </p:grpSpPr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746A0DAE-BF94-A6F3-450D-101D39104BDD}"/>
                </a:ext>
              </a:extLst>
            </p:cNvPr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9462799C-1070-630B-0D34-9FC0738FBB7E}"/>
                </a:ext>
              </a:extLst>
            </p:cNvPr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20" name="Group 15">
            <a:extLst>
              <a:ext uri="{FF2B5EF4-FFF2-40B4-BE49-F238E27FC236}">
                <a16:creationId xmlns:a16="http://schemas.microsoft.com/office/drawing/2014/main" id="{214575FD-4313-BCFC-28D5-BD26761557B8}"/>
              </a:ext>
            </a:extLst>
          </p:cNvPr>
          <p:cNvGrpSpPr/>
          <p:nvPr/>
        </p:nvGrpSpPr>
        <p:grpSpPr>
          <a:xfrm>
            <a:off x="27811095" y="7834658"/>
            <a:ext cx="3455295" cy="2066383"/>
            <a:chOff x="0" y="-47625"/>
            <a:chExt cx="4607060" cy="2755175"/>
          </a:xfrm>
        </p:grpSpPr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3CE59A06-B667-C398-EB57-690575A4750F}"/>
                </a:ext>
              </a:extLst>
            </p:cNvPr>
            <p:cNvSpPr txBox="1"/>
            <p:nvPr/>
          </p:nvSpPr>
          <p:spPr>
            <a:xfrm>
              <a:off x="0" y="963313"/>
              <a:ext cx="4607060" cy="1744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To help order the process through different quantum </a:t>
              </a:r>
            </a:p>
          </p:txBody>
        </p:sp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A6982997-8568-F222-C054-83EA671AD763}"/>
                </a:ext>
              </a:extLst>
            </p:cNvPr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QEUES </a:t>
              </a:r>
            </a:p>
          </p:txBody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1A20F5A2-8595-0A1E-C00C-CC13F4BF9245}"/>
              </a:ext>
            </a:extLst>
          </p:cNvPr>
          <p:cNvGrpSpPr/>
          <p:nvPr/>
        </p:nvGrpSpPr>
        <p:grpSpPr>
          <a:xfrm>
            <a:off x="37542029" y="7759465"/>
            <a:ext cx="3455295" cy="2527535"/>
            <a:chOff x="0" y="-47625"/>
            <a:chExt cx="4607060" cy="3370044"/>
          </a:xfrm>
        </p:grpSpPr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C3E0D722-9049-1BC1-5EC2-EFD9A4E6C982}"/>
                </a:ext>
              </a:extLst>
            </p:cNvPr>
            <p:cNvSpPr txBox="1"/>
            <p:nvPr/>
          </p:nvSpPr>
          <p:spPr>
            <a:xfrm>
              <a:off x="0" y="963313"/>
              <a:ext cx="4607060" cy="235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Help to order the process and track behavior of burst time and arrival time</a:t>
              </a:r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88DCE34B-91E4-726B-9AD1-CE8343535272}"/>
                </a:ext>
              </a:extLst>
            </p:cNvPr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LINKED LIST</a:t>
              </a:r>
            </a:p>
          </p:txBody>
        </p:sp>
      </p:grpSp>
      <p:grpSp>
        <p:nvGrpSpPr>
          <p:cNvPr id="26" name="Group 21">
            <a:extLst>
              <a:ext uri="{FF2B5EF4-FFF2-40B4-BE49-F238E27FC236}">
                <a16:creationId xmlns:a16="http://schemas.microsoft.com/office/drawing/2014/main" id="{C06A60E3-522F-8702-5AD2-948652430A8D}"/>
              </a:ext>
            </a:extLst>
          </p:cNvPr>
          <p:cNvGrpSpPr/>
          <p:nvPr/>
        </p:nvGrpSpPr>
        <p:grpSpPr>
          <a:xfrm>
            <a:off x="47091600" y="7759465"/>
            <a:ext cx="3455295" cy="2527535"/>
            <a:chOff x="0" y="-47625"/>
            <a:chExt cx="4607060" cy="3370044"/>
          </a:xfrm>
        </p:grpSpPr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95D3A2BA-1D87-5F45-4C24-981F88A7E89C}"/>
                </a:ext>
              </a:extLst>
            </p:cNvPr>
            <p:cNvSpPr txBox="1"/>
            <p:nvPr/>
          </p:nvSpPr>
          <p:spPr>
            <a:xfrm>
              <a:off x="0" y="963313"/>
              <a:ext cx="4607060" cy="235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TT Commons Pro"/>
                </a:rPr>
                <a:t>To help gather every process information and easy to manipulate them</a:t>
              </a: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57122D7B-42AC-A8B0-08BD-D45B959FCAD2}"/>
                </a:ext>
              </a:extLst>
            </p:cNvPr>
            <p:cNvSpPr txBox="1"/>
            <p:nvPr/>
          </p:nvSpPr>
          <p:spPr>
            <a:xfrm>
              <a:off x="0" y="-47625"/>
              <a:ext cx="4607060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Rasputin Light"/>
                </a:rPr>
                <a:t>STRUCT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442</Words>
  <Application>Microsoft Office PowerPoint</Application>
  <PresentationFormat>Custom</PresentationFormat>
  <Paragraphs>141</Paragraphs>
  <Slides>19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Daytona Light</vt:lpstr>
      <vt:lpstr>Segoe Print</vt:lpstr>
      <vt:lpstr>Tw Cen MT</vt:lpstr>
      <vt:lpstr>Rasputin Light</vt:lpstr>
      <vt:lpstr>TT Commons Pro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Blobs Basic Simple Presentation</dc:title>
  <cp:lastModifiedBy>نوره عامر عبدالعزيز الشهراني</cp:lastModifiedBy>
  <cp:revision>1</cp:revision>
  <dcterms:created xsi:type="dcterms:W3CDTF">2006-08-16T00:00:00Z</dcterms:created>
  <dcterms:modified xsi:type="dcterms:W3CDTF">2023-02-12T12:47:18Z</dcterms:modified>
  <dc:identifier>DAFZjT40x-A</dc:identifier>
</cp:coreProperties>
</file>